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9" r:id="rId1"/>
  </p:sldMasterIdLst>
  <p:sldIdLst>
    <p:sldId id="256" r:id="rId2"/>
    <p:sldId id="257" r:id="rId3"/>
    <p:sldId id="271" r:id="rId4"/>
    <p:sldId id="259" r:id="rId5"/>
    <p:sldId id="263" r:id="rId6"/>
    <p:sldId id="260" r:id="rId7"/>
    <p:sldId id="264" r:id="rId8"/>
    <p:sldId id="265" r:id="rId9"/>
    <p:sldId id="261" r:id="rId10"/>
    <p:sldId id="266" r:id="rId11"/>
    <p:sldId id="267" r:id="rId12"/>
    <p:sldId id="268" r:id="rId13"/>
    <p:sldId id="269" r:id="rId14"/>
    <p:sldId id="262" r:id="rId15"/>
    <p:sldId id="272"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5DEE5F-92BB-484F-A253-74CCDAEA7723}" v="35" dt="2024-04-02T11:59:11.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jimol Murali" userId="ca714ff1e15000df" providerId="LiveId" clId="{0A5DEE5F-92BB-484F-A253-74CCDAEA7723}"/>
    <pc:docChg chg="undo custSel addSld delSld modSld">
      <pc:chgData name="Rojimol Murali" userId="ca714ff1e15000df" providerId="LiveId" clId="{0A5DEE5F-92BB-484F-A253-74CCDAEA7723}" dt="2024-04-02T11:59:47.008" v="2388" actId="20577"/>
      <pc:docMkLst>
        <pc:docMk/>
      </pc:docMkLst>
      <pc:sldChg chg="modSp mod">
        <pc:chgData name="Rojimol Murali" userId="ca714ff1e15000df" providerId="LiveId" clId="{0A5DEE5F-92BB-484F-A253-74CCDAEA7723}" dt="2024-04-02T10:45:34.029" v="64" actId="20577"/>
        <pc:sldMkLst>
          <pc:docMk/>
          <pc:sldMk cId="3740312462" sldId="256"/>
        </pc:sldMkLst>
        <pc:spChg chg="mod">
          <ac:chgData name="Rojimol Murali" userId="ca714ff1e15000df" providerId="LiveId" clId="{0A5DEE5F-92BB-484F-A253-74CCDAEA7723}" dt="2024-04-02T10:45:34.029" v="64" actId="20577"/>
          <ac:spMkLst>
            <pc:docMk/>
            <pc:sldMk cId="3740312462" sldId="256"/>
            <ac:spMk id="2" creationId="{022686E7-A91F-83E3-E4C5-F152E1AC6154}"/>
          </ac:spMkLst>
        </pc:spChg>
        <pc:spChg chg="mod">
          <ac:chgData name="Rojimol Murali" userId="ca714ff1e15000df" providerId="LiveId" clId="{0A5DEE5F-92BB-484F-A253-74CCDAEA7723}" dt="2024-04-02T10:45:02.538" v="5" actId="20577"/>
          <ac:spMkLst>
            <pc:docMk/>
            <pc:sldMk cId="3740312462" sldId="256"/>
            <ac:spMk id="3" creationId="{6169BF12-8640-41B0-4398-0FB1A97E7BF3}"/>
          </ac:spMkLst>
        </pc:spChg>
      </pc:sldChg>
      <pc:sldChg chg="modSp mod">
        <pc:chgData name="Rojimol Murali" userId="ca714ff1e15000df" providerId="LiveId" clId="{0A5DEE5F-92BB-484F-A253-74CCDAEA7723}" dt="2024-04-02T11:26:45.075" v="1464" actId="20577"/>
        <pc:sldMkLst>
          <pc:docMk/>
          <pc:sldMk cId="29729833" sldId="263"/>
        </pc:sldMkLst>
        <pc:spChg chg="mod">
          <ac:chgData name="Rojimol Murali" userId="ca714ff1e15000df" providerId="LiveId" clId="{0A5DEE5F-92BB-484F-A253-74CCDAEA7723}" dt="2024-04-02T11:26:45.075" v="1464" actId="20577"/>
          <ac:spMkLst>
            <pc:docMk/>
            <pc:sldMk cId="29729833" sldId="263"/>
            <ac:spMk id="3" creationId="{AC61CC11-53D2-E5DB-62CB-FA5A250455EB}"/>
          </ac:spMkLst>
        </pc:spChg>
      </pc:sldChg>
      <pc:sldChg chg="addSp delSp modSp mod">
        <pc:chgData name="Rojimol Murali" userId="ca714ff1e15000df" providerId="LiveId" clId="{0A5DEE5F-92BB-484F-A253-74CCDAEA7723}" dt="2024-04-02T11:34:42.183" v="1547" actId="27636"/>
        <pc:sldMkLst>
          <pc:docMk/>
          <pc:sldMk cId="4096434140" sldId="264"/>
        </pc:sldMkLst>
        <pc:spChg chg="del">
          <ac:chgData name="Rojimol Murali" userId="ca714ff1e15000df" providerId="LiveId" clId="{0A5DEE5F-92BB-484F-A253-74CCDAEA7723}" dt="2024-04-02T11:33:18.264" v="1523" actId="21"/>
          <ac:spMkLst>
            <pc:docMk/>
            <pc:sldMk cId="4096434140" sldId="264"/>
            <ac:spMk id="2" creationId="{9D0C642F-49FA-0386-CB8D-B8E412A38ADA}"/>
          </ac:spMkLst>
        </pc:spChg>
        <pc:spChg chg="mod">
          <ac:chgData name="Rojimol Murali" userId="ca714ff1e15000df" providerId="LiveId" clId="{0A5DEE5F-92BB-484F-A253-74CCDAEA7723}" dt="2024-04-02T11:34:42.183" v="1547" actId="27636"/>
          <ac:spMkLst>
            <pc:docMk/>
            <pc:sldMk cId="4096434140" sldId="264"/>
            <ac:spMk id="3" creationId="{89888C18-5528-DA1B-F295-35EE78A110DC}"/>
          </ac:spMkLst>
        </pc:spChg>
        <pc:spChg chg="add mod">
          <ac:chgData name="Rojimol Murali" userId="ca714ff1e15000df" providerId="LiveId" clId="{0A5DEE5F-92BB-484F-A253-74CCDAEA7723}" dt="2024-04-02T11:33:50.159" v="1529" actId="1076"/>
          <ac:spMkLst>
            <pc:docMk/>
            <pc:sldMk cId="4096434140" sldId="264"/>
            <ac:spMk id="5" creationId="{7685144D-32A0-6000-E77C-AEF3988325E2}"/>
          </ac:spMkLst>
        </pc:spChg>
      </pc:sldChg>
      <pc:sldChg chg="modSp mod">
        <pc:chgData name="Rojimol Murali" userId="ca714ff1e15000df" providerId="LiveId" clId="{0A5DEE5F-92BB-484F-A253-74CCDAEA7723}" dt="2024-04-02T11:45:04.996" v="2235" actId="122"/>
        <pc:sldMkLst>
          <pc:docMk/>
          <pc:sldMk cId="4050392607" sldId="265"/>
        </pc:sldMkLst>
        <pc:spChg chg="mod">
          <ac:chgData name="Rojimol Murali" userId="ca714ff1e15000df" providerId="LiveId" clId="{0A5DEE5F-92BB-484F-A253-74CCDAEA7723}" dt="2024-04-02T11:35:17.610" v="1565" actId="20577"/>
          <ac:spMkLst>
            <pc:docMk/>
            <pc:sldMk cId="4050392607" sldId="265"/>
            <ac:spMk id="2" creationId="{C43B5D51-1C51-6D8B-5CD9-ABFDC2DC9AA3}"/>
          </ac:spMkLst>
        </pc:spChg>
        <pc:spChg chg="mod">
          <ac:chgData name="Rojimol Murali" userId="ca714ff1e15000df" providerId="LiveId" clId="{0A5DEE5F-92BB-484F-A253-74CCDAEA7723}" dt="2024-04-02T11:42:59.453" v="1993" actId="27636"/>
          <ac:spMkLst>
            <pc:docMk/>
            <pc:sldMk cId="4050392607" sldId="265"/>
            <ac:spMk id="3" creationId="{8C8F55BA-F267-BDD2-FCC6-46C985F27E62}"/>
          </ac:spMkLst>
        </pc:spChg>
        <pc:spChg chg="mod">
          <ac:chgData name="Rojimol Murali" userId="ca714ff1e15000df" providerId="LiveId" clId="{0A5DEE5F-92BB-484F-A253-74CCDAEA7723}" dt="2024-04-02T11:45:04.996" v="2235" actId="122"/>
          <ac:spMkLst>
            <pc:docMk/>
            <pc:sldMk cId="4050392607" sldId="265"/>
            <ac:spMk id="4" creationId="{125ED48E-ED7D-F985-17AF-4211083DB779}"/>
          </ac:spMkLst>
        </pc:spChg>
      </pc:sldChg>
      <pc:sldChg chg="addSp delSp modSp new mod">
        <pc:chgData name="Rojimol Murali" userId="ca714ff1e15000df" providerId="LiveId" clId="{0A5DEE5F-92BB-484F-A253-74CCDAEA7723}" dt="2024-04-02T11:56:58.756" v="2354" actId="1076"/>
        <pc:sldMkLst>
          <pc:docMk/>
          <pc:sldMk cId="1461317423" sldId="266"/>
        </pc:sldMkLst>
        <pc:spChg chg="add">
          <ac:chgData name="Rojimol Murali" userId="ca714ff1e15000df" providerId="LiveId" clId="{0A5DEE5F-92BB-484F-A253-74CCDAEA7723}" dt="2024-04-02T11:46:42.171" v="2248"/>
          <ac:spMkLst>
            <pc:docMk/>
            <pc:sldMk cId="1461317423" sldId="266"/>
            <ac:spMk id="2" creationId="{03B0FCF9-ECAC-2554-767C-15AA321E2303}"/>
          </ac:spMkLst>
        </pc:spChg>
        <pc:spChg chg="add mod">
          <ac:chgData name="Rojimol Murali" userId="ca714ff1e15000df" providerId="LiveId" clId="{0A5DEE5F-92BB-484F-A253-74CCDAEA7723}" dt="2024-04-02T11:49:10.152" v="2293" actId="1076"/>
          <ac:spMkLst>
            <pc:docMk/>
            <pc:sldMk cId="1461317423" sldId="266"/>
            <ac:spMk id="3" creationId="{EFCD6ACD-8341-66C9-76C8-FD92323D3577}"/>
          </ac:spMkLst>
        </pc:spChg>
        <pc:spChg chg="add">
          <ac:chgData name="Rojimol Murali" userId="ca714ff1e15000df" providerId="LiveId" clId="{0A5DEE5F-92BB-484F-A253-74CCDAEA7723}" dt="2024-04-02T11:48:12.220" v="2270"/>
          <ac:spMkLst>
            <pc:docMk/>
            <pc:sldMk cId="1461317423" sldId="266"/>
            <ac:spMk id="4" creationId="{6317D85D-0F13-F907-85F4-D297351F50C8}"/>
          </ac:spMkLst>
        </pc:spChg>
        <pc:spChg chg="add mod">
          <ac:chgData name="Rojimol Murali" userId="ca714ff1e15000df" providerId="LiveId" clId="{0A5DEE5F-92BB-484F-A253-74CCDAEA7723}" dt="2024-04-02T11:49:33.807" v="2296" actId="1076"/>
          <ac:spMkLst>
            <pc:docMk/>
            <pc:sldMk cId="1461317423" sldId="266"/>
            <ac:spMk id="5" creationId="{DBEA69EE-4090-852D-2681-56C78A077E15}"/>
          </ac:spMkLst>
        </pc:spChg>
        <pc:spChg chg="add mod">
          <ac:chgData name="Rojimol Murali" userId="ca714ff1e15000df" providerId="LiveId" clId="{0A5DEE5F-92BB-484F-A253-74CCDAEA7723}" dt="2024-04-02T11:50:09.975" v="2298" actId="1076"/>
          <ac:spMkLst>
            <pc:docMk/>
            <pc:sldMk cId="1461317423" sldId="266"/>
            <ac:spMk id="6" creationId="{728E7BB3-FC25-BDFB-2CE2-799FC775807C}"/>
          </ac:spMkLst>
        </pc:spChg>
        <pc:spChg chg="add mod">
          <ac:chgData name="Rojimol Murali" userId="ca714ff1e15000df" providerId="LiveId" clId="{0A5DEE5F-92BB-484F-A253-74CCDAEA7723}" dt="2024-04-02T11:50:28.197" v="2302" actId="1076"/>
          <ac:spMkLst>
            <pc:docMk/>
            <pc:sldMk cId="1461317423" sldId="266"/>
            <ac:spMk id="7" creationId="{7171F082-883D-3696-3F06-37D92533F155}"/>
          </ac:spMkLst>
        </pc:spChg>
        <pc:spChg chg="add mod">
          <ac:chgData name="Rojimol Murali" userId="ca714ff1e15000df" providerId="LiveId" clId="{0A5DEE5F-92BB-484F-A253-74CCDAEA7723}" dt="2024-04-02T11:51:18.197" v="2305" actId="1076"/>
          <ac:spMkLst>
            <pc:docMk/>
            <pc:sldMk cId="1461317423" sldId="266"/>
            <ac:spMk id="8" creationId="{3FF29C3D-7DA6-44A7-B134-2640C8076E53}"/>
          </ac:spMkLst>
        </pc:spChg>
        <pc:spChg chg="add mod">
          <ac:chgData name="Rojimol Murali" userId="ca714ff1e15000df" providerId="LiveId" clId="{0A5DEE5F-92BB-484F-A253-74CCDAEA7723}" dt="2024-04-02T11:56:58.756" v="2354" actId="1076"/>
          <ac:spMkLst>
            <pc:docMk/>
            <pc:sldMk cId="1461317423" sldId="266"/>
            <ac:spMk id="9" creationId="{6F9BBD5F-CECD-B7F4-328C-6724F4E50877}"/>
          </ac:spMkLst>
        </pc:spChg>
        <pc:spChg chg="add mod">
          <ac:chgData name="Rojimol Murali" userId="ca714ff1e15000df" providerId="LiveId" clId="{0A5DEE5F-92BB-484F-A253-74CCDAEA7723}" dt="2024-04-02T11:56:49.190" v="2352" actId="1076"/>
          <ac:spMkLst>
            <pc:docMk/>
            <pc:sldMk cId="1461317423" sldId="266"/>
            <ac:spMk id="10" creationId="{DC994717-3A63-FD69-B833-F5ECFB744CC5}"/>
          </ac:spMkLst>
        </pc:spChg>
        <pc:picChg chg="add del mod">
          <ac:chgData name="Rojimol Murali" userId="ca714ff1e15000df" providerId="LiveId" clId="{0A5DEE5F-92BB-484F-A253-74CCDAEA7723}" dt="2024-04-02T11:47:35.662" v="2256" actId="14100"/>
          <ac:picMkLst>
            <pc:docMk/>
            <pc:sldMk cId="1461317423" sldId="266"/>
            <ac:picMk id="2049" creationId="{C5DCD898-5BCA-B973-ECD0-052679ABFAFD}"/>
          </ac:picMkLst>
        </pc:picChg>
        <pc:picChg chg="add mod">
          <ac:chgData name="Rojimol Murali" userId="ca714ff1e15000df" providerId="LiveId" clId="{0A5DEE5F-92BB-484F-A253-74CCDAEA7723}" dt="2024-04-02T11:48:17.874" v="2271" actId="1076"/>
          <ac:picMkLst>
            <pc:docMk/>
            <pc:sldMk cId="1461317423" sldId="266"/>
            <ac:picMk id="2052" creationId="{6F04BB92-4097-4852-D26F-ECBFF40DAD3D}"/>
          </ac:picMkLst>
        </pc:picChg>
        <pc:picChg chg="add mod">
          <ac:chgData name="Rojimol Murali" userId="ca714ff1e15000df" providerId="LiveId" clId="{0A5DEE5F-92BB-484F-A253-74CCDAEA7723}" dt="2024-04-02T11:50:09.975" v="2298" actId="1076"/>
          <ac:picMkLst>
            <pc:docMk/>
            <pc:sldMk cId="1461317423" sldId="266"/>
            <ac:picMk id="2055" creationId="{C02F3469-D43E-A78E-B02C-3D6597EB7333}"/>
          </ac:picMkLst>
        </pc:picChg>
        <pc:picChg chg="add mod">
          <ac:chgData name="Rojimol Murali" userId="ca714ff1e15000df" providerId="LiveId" clId="{0A5DEE5F-92BB-484F-A253-74CCDAEA7723}" dt="2024-04-02T11:56:51.490" v="2353" actId="1076"/>
          <ac:picMkLst>
            <pc:docMk/>
            <pc:sldMk cId="1461317423" sldId="266"/>
            <ac:picMk id="2058" creationId="{A9B17CFB-CFCE-1CC0-B51A-2D72B5B66777}"/>
          </ac:picMkLst>
        </pc:picChg>
      </pc:sldChg>
      <pc:sldChg chg="addSp delSp modSp new del mod">
        <pc:chgData name="Rojimol Murali" userId="ca714ff1e15000df" providerId="LiveId" clId="{0A5DEE5F-92BB-484F-A253-74CCDAEA7723}" dt="2024-04-02T11:46:33.886" v="2246" actId="680"/>
        <pc:sldMkLst>
          <pc:docMk/>
          <pc:sldMk cId="2675639653" sldId="266"/>
        </pc:sldMkLst>
        <pc:spChg chg="add del">
          <ac:chgData name="Rojimol Murali" userId="ca714ff1e15000df" providerId="LiveId" clId="{0A5DEE5F-92BB-484F-A253-74CCDAEA7723}" dt="2024-04-02T11:46:33.440" v="2245" actId="478"/>
          <ac:spMkLst>
            <pc:docMk/>
            <pc:sldMk cId="2675639653" sldId="266"/>
            <ac:spMk id="2" creationId="{7FC2A67D-EEC2-713B-889B-FF3EF554D203}"/>
          </ac:spMkLst>
        </pc:spChg>
        <pc:spChg chg="mod">
          <ac:chgData name="Rojimol Murali" userId="ca714ff1e15000df" providerId="LiveId" clId="{0A5DEE5F-92BB-484F-A253-74CCDAEA7723}" dt="2024-04-02T11:46:32.922" v="2244" actId="14100"/>
          <ac:spMkLst>
            <pc:docMk/>
            <pc:sldMk cId="2675639653" sldId="266"/>
            <ac:spMk id="3" creationId="{0009D64B-DEA3-957C-B2D5-7486687AD863}"/>
          </ac:spMkLst>
        </pc:spChg>
        <pc:spChg chg="add">
          <ac:chgData name="Rojimol Murali" userId="ca714ff1e15000df" providerId="LiveId" clId="{0A5DEE5F-92BB-484F-A253-74CCDAEA7723}" dt="2024-04-02T11:46:19.059" v="2240"/>
          <ac:spMkLst>
            <pc:docMk/>
            <pc:sldMk cId="2675639653" sldId="266"/>
            <ac:spMk id="4" creationId="{EEF1C303-D8D0-F000-7314-A4CA6CAA3CF8}"/>
          </ac:spMkLst>
        </pc:spChg>
        <pc:spChg chg="add">
          <ac:chgData name="Rojimol Murali" userId="ca714ff1e15000df" providerId="LiveId" clId="{0A5DEE5F-92BB-484F-A253-74CCDAEA7723}" dt="2024-04-02T11:46:19.059" v="2240"/>
          <ac:spMkLst>
            <pc:docMk/>
            <pc:sldMk cId="2675639653" sldId="266"/>
            <ac:spMk id="5" creationId="{5C81EB24-FBE0-1F1C-E940-4DBBA6141416}"/>
          </ac:spMkLst>
        </pc:spChg>
        <pc:picChg chg="add mod">
          <ac:chgData name="Rojimol Murali" userId="ca714ff1e15000df" providerId="LiveId" clId="{0A5DEE5F-92BB-484F-A253-74CCDAEA7723}" dt="2024-04-02T11:46:31.642" v="2242" actId="1076"/>
          <ac:picMkLst>
            <pc:docMk/>
            <pc:sldMk cId="2675639653" sldId="266"/>
            <ac:picMk id="1025" creationId="{BF08D005-3373-1FB8-2B27-732770F8FF36}"/>
          </ac:picMkLst>
        </pc:picChg>
      </pc:sldChg>
      <pc:sldChg chg="addSp modSp new mod">
        <pc:chgData name="Rojimol Murali" userId="ca714ff1e15000df" providerId="LiveId" clId="{0A5DEE5F-92BB-484F-A253-74CCDAEA7723}" dt="2024-04-02T11:59:47.008" v="2388" actId="20577"/>
        <pc:sldMkLst>
          <pc:docMk/>
          <pc:sldMk cId="1355949252" sldId="267"/>
        </pc:sldMkLst>
        <pc:spChg chg="add mod">
          <ac:chgData name="Rojimol Murali" userId="ca714ff1e15000df" providerId="LiveId" clId="{0A5DEE5F-92BB-484F-A253-74CCDAEA7723}" dt="2024-04-02T11:58:53.223" v="2362" actId="1076"/>
          <ac:spMkLst>
            <pc:docMk/>
            <pc:sldMk cId="1355949252" sldId="267"/>
            <ac:spMk id="4" creationId="{7241E85A-4291-DF4E-A251-FA64BBDF725E}"/>
          </ac:spMkLst>
        </pc:spChg>
        <pc:spChg chg="add mod">
          <ac:chgData name="Rojimol Murali" userId="ca714ff1e15000df" providerId="LiveId" clId="{0A5DEE5F-92BB-484F-A253-74CCDAEA7723}" dt="2024-04-02T11:59:47.008" v="2388" actId="20577"/>
          <ac:spMkLst>
            <pc:docMk/>
            <pc:sldMk cId="1355949252" sldId="267"/>
            <ac:spMk id="5" creationId="{6085DFDD-FF7C-CA99-96E1-E4783C987B75}"/>
          </ac:spMkLst>
        </pc:spChg>
        <pc:picChg chg="add mod">
          <ac:chgData name="Rojimol Murali" userId="ca714ff1e15000df" providerId="LiveId" clId="{0A5DEE5F-92BB-484F-A253-74CCDAEA7723}" dt="2024-04-02T11:59:00.205" v="2363" actId="14100"/>
          <ac:picMkLst>
            <pc:docMk/>
            <pc:sldMk cId="1355949252" sldId="267"/>
            <ac:picMk id="2" creationId="{8185458E-469D-AE80-CF7A-8C3FEDC878D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8618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BB3B3F-C0CE-47CB-BCED-F49A710726FF}" type="datetimeFigureOut">
              <a:rPr lang="en-US" smtClean="0"/>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7589151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BB3B3F-C0CE-47CB-BCED-F49A710726FF}"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748877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3BB3B3F-C0CE-47CB-BCED-F49A710726FF}"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9397962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BB3B3F-C0CE-47CB-BCED-F49A710726FF}"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3452040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3BB3B3F-C0CE-47CB-BCED-F49A710726FF}" type="datetimeFigureOut">
              <a:rPr lang="en-US" smtClean="0"/>
              <a:t>4/3/2024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7723791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3BB3B3F-C0CE-47CB-BCED-F49A710726FF}" type="datetimeFigureOut">
              <a:rPr lang="en-US" smtClean="0"/>
              <a:t>4/3/2024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5753354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769138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5854CA-19F4-4771-B6A2-DA5C0742B220}"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36735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FED2BB1-BB31-4EB8-A961-18800A74EAA8}"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09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0B886-74BB-4D5E-9EA9-584482FE40E6}" type="datetimeFigureOut">
              <a:rPr lang="en-US" smtClean="0"/>
              <a:t>4/3/2024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8889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smtClean="0"/>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10757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smtClean="0"/>
              <a:t>4/3/2024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3742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EB24146-07E2-48CA-8629-5887ED47FCDB}" type="datetimeFigureOut">
              <a:rPr lang="en-US" smtClean="0"/>
              <a:t>4/3/2024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86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407E718-B4F0-433E-A285-0013249184C0}" type="datetimeFigureOut">
              <a:rPr lang="en-US" smtClean="0"/>
              <a:t>4/3/2024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7608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B8E44C4-3D72-4D6E-86A4-F5491DC49E6D}" type="datetimeFigureOut">
              <a:rPr lang="en-US" smtClean="0"/>
              <a:t>4/3/2024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3728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B8EA14-E6AC-4B59-973C-7A06B0EDE3E3}" type="datetimeFigureOut">
              <a:rPr lang="en-US" smtClean="0"/>
              <a:t>4/3/2024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923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3BB3B3F-C0CE-47CB-BCED-F49A710726FF}" type="datetimeFigureOut">
              <a:rPr lang="en-US" smtClean="0"/>
              <a:t>4/3/2024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48308408"/>
      </p:ext>
    </p:extLst>
  </p:cSld>
  <p:clrMap bg1="dk1" tx1="lt1" bg2="dk2" tx2="lt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 id="2147483804" r:id="rId15"/>
    <p:sldLayoutId id="2147483805" r:id="rId16"/>
    <p:sldLayoutId id="2147483806"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86E7-A91F-83E3-E4C5-F152E1AC6154}"/>
              </a:ext>
            </a:extLst>
          </p:cNvPr>
          <p:cNvSpPr>
            <a:spLocks noGrp="1"/>
          </p:cNvSpPr>
          <p:nvPr>
            <p:ph type="ctrTitle"/>
          </p:nvPr>
        </p:nvSpPr>
        <p:spPr/>
        <p:txBody>
          <a:bodyPr/>
          <a:lstStyle/>
          <a:p>
            <a:r>
              <a:rPr lang="en-IN" sz="4400" b="1" dirty="0"/>
              <a:t>PSYCHOTHERAPY FOR STRESS AND ANXIETY AMONG YOUNG ADULTS</a:t>
            </a:r>
          </a:p>
        </p:txBody>
      </p:sp>
      <p:sp>
        <p:nvSpPr>
          <p:cNvPr id="3" name="Subtitle 2">
            <a:extLst>
              <a:ext uri="{FF2B5EF4-FFF2-40B4-BE49-F238E27FC236}">
                <a16:creationId xmlns:a16="http://schemas.microsoft.com/office/drawing/2014/main" id="{6169BF12-8640-41B0-4398-0FB1A97E7BF3}"/>
              </a:ext>
            </a:extLst>
          </p:cNvPr>
          <p:cNvSpPr>
            <a:spLocks noGrp="1"/>
          </p:cNvSpPr>
          <p:nvPr>
            <p:ph type="subTitle" idx="1"/>
          </p:nvPr>
        </p:nvSpPr>
        <p:spPr>
          <a:xfrm>
            <a:off x="6564701" y="4601073"/>
            <a:ext cx="3036499" cy="1117687"/>
          </a:xfrm>
        </p:spPr>
        <p:txBody>
          <a:bodyPr>
            <a:normAutofit/>
          </a:bodyPr>
          <a:lstStyle/>
          <a:p>
            <a:r>
              <a:rPr lang="en-IN" sz="2800" b="1" dirty="0"/>
              <a:t>ROMIMOL M</a:t>
            </a:r>
          </a:p>
          <a:p>
            <a:r>
              <a:rPr lang="en-IN" sz="2800" b="1" dirty="0"/>
              <a:t>22PCP824</a:t>
            </a:r>
          </a:p>
        </p:txBody>
      </p:sp>
      <p:sp>
        <p:nvSpPr>
          <p:cNvPr id="4" name="Subtitle 2">
            <a:extLst>
              <a:ext uri="{FF2B5EF4-FFF2-40B4-BE49-F238E27FC236}">
                <a16:creationId xmlns:a16="http://schemas.microsoft.com/office/drawing/2014/main" id="{0E7ED406-4051-800C-DB96-88BC8310DB93}"/>
              </a:ext>
            </a:extLst>
          </p:cNvPr>
          <p:cNvSpPr txBox="1">
            <a:spLocks/>
          </p:cNvSpPr>
          <p:nvPr/>
        </p:nvSpPr>
        <p:spPr>
          <a:xfrm>
            <a:off x="-822386" y="397134"/>
            <a:ext cx="4894053" cy="1117687"/>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IN" dirty="0"/>
              <a:t>Under the Guidance of </a:t>
            </a:r>
          </a:p>
          <a:p>
            <a:r>
              <a:rPr lang="en-IN" sz="2800" b="1" dirty="0"/>
              <a:t>DR. A JOHN BALAIAH</a:t>
            </a:r>
          </a:p>
        </p:txBody>
      </p:sp>
    </p:spTree>
    <p:extLst>
      <p:ext uri="{BB962C8B-B14F-4D97-AF65-F5344CB8AC3E}">
        <p14:creationId xmlns:p14="http://schemas.microsoft.com/office/powerpoint/2010/main" val="3740312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3B0FCF9-ECAC-2554-767C-15AA321E230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2049" name="Picture 1">
            <a:extLst>
              <a:ext uri="{FF2B5EF4-FFF2-40B4-BE49-F238E27FC236}">
                <a16:creationId xmlns:a16="http://schemas.microsoft.com/office/drawing/2014/main" id="{C5DCD898-5BCA-B973-ECD0-052679ABFA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323" y="256858"/>
            <a:ext cx="4049585" cy="281221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FCD6ACD-8341-66C9-76C8-FD92323D3577}"/>
              </a:ext>
            </a:extLst>
          </p:cNvPr>
          <p:cNvSpPr>
            <a:spLocks noChangeArrowheads="1"/>
          </p:cNvSpPr>
          <p:nvPr/>
        </p:nvSpPr>
        <p:spPr bwMode="auto">
          <a:xfrm>
            <a:off x="1687648" y="3160997"/>
            <a:ext cx="10382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AGE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5">
            <a:extLst>
              <a:ext uri="{FF2B5EF4-FFF2-40B4-BE49-F238E27FC236}">
                <a16:creationId xmlns:a16="http://schemas.microsoft.com/office/drawing/2014/main" id="{6317D85D-0F13-F907-85F4-D297351F50C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2052" name="Picture 2">
            <a:extLst>
              <a:ext uri="{FF2B5EF4-FFF2-40B4-BE49-F238E27FC236}">
                <a16:creationId xmlns:a16="http://schemas.microsoft.com/office/drawing/2014/main" id="{6F04BB92-4097-4852-D26F-ECBFF40DAD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1239" y="547425"/>
            <a:ext cx="5200650" cy="25527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DBEA69EE-4090-852D-2681-56C78A077E15}"/>
              </a:ext>
            </a:extLst>
          </p:cNvPr>
          <p:cNvSpPr>
            <a:spLocks noChangeArrowheads="1"/>
          </p:cNvSpPr>
          <p:nvPr/>
        </p:nvSpPr>
        <p:spPr bwMode="auto">
          <a:xfrm>
            <a:off x="6916777" y="3179820"/>
            <a:ext cx="28227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GENDER</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6" name="Rectangle 8">
            <a:extLst>
              <a:ext uri="{FF2B5EF4-FFF2-40B4-BE49-F238E27FC236}">
                <a16:creationId xmlns:a16="http://schemas.microsoft.com/office/drawing/2014/main" id="{728E7BB3-FC25-BDFB-2CE2-799FC775807C}"/>
              </a:ext>
            </a:extLst>
          </p:cNvPr>
          <p:cNvSpPr>
            <a:spLocks noChangeArrowheads="1"/>
          </p:cNvSpPr>
          <p:nvPr/>
        </p:nvSpPr>
        <p:spPr bwMode="auto">
          <a:xfrm>
            <a:off x="250166" y="333216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2055" name="Picture 4">
            <a:extLst>
              <a:ext uri="{FF2B5EF4-FFF2-40B4-BE49-F238E27FC236}">
                <a16:creationId xmlns:a16="http://schemas.microsoft.com/office/drawing/2014/main" id="{C02F3469-D43E-A78E-B02C-3D6597EB73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166" y="3872532"/>
            <a:ext cx="4787900" cy="21272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a:extLst>
              <a:ext uri="{FF2B5EF4-FFF2-40B4-BE49-F238E27FC236}">
                <a16:creationId xmlns:a16="http://schemas.microsoft.com/office/drawing/2014/main" id="{7171F082-883D-3696-3F06-37D92533F155}"/>
              </a:ext>
            </a:extLst>
          </p:cNvPr>
          <p:cNvSpPr>
            <a:spLocks noChangeArrowheads="1"/>
          </p:cNvSpPr>
          <p:nvPr/>
        </p:nvSpPr>
        <p:spPr bwMode="auto">
          <a:xfrm>
            <a:off x="1665821" y="6091709"/>
            <a:ext cx="14943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PROFESSION</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8" name="Rectangle 11">
            <a:extLst>
              <a:ext uri="{FF2B5EF4-FFF2-40B4-BE49-F238E27FC236}">
                <a16:creationId xmlns:a16="http://schemas.microsoft.com/office/drawing/2014/main" id="{3FF29C3D-7DA6-44A7-B134-2640C8076E53}"/>
              </a:ext>
            </a:extLst>
          </p:cNvPr>
          <p:cNvSpPr>
            <a:spLocks noChangeArrowheads="1"/>
          </p:cNvSpPr>
          <p:nvPr/>
        </p:nvSpPr>
        <p:spPr bwMode="auto">
          <a:xfrm>
            <a:off x="4865538" y="325575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2058" name="Picture 7">
            <a:extLst>
              <a:ext uri="{FF2B5EF4-FFF2-40B4-BE49-F238E27FC236}">
                <a16:creationId xmlns:a16="http://schemas.microsoft.com/office/drawing/2014/main" id="{A9B17CFB-CFCE-1CC0-B51A-2D72B5B6677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0342" y="3772150"/>
            <a:ext cx="3295650" cy="19367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2">
            <a:extLst>
              <a:ext uri="{FF2B5EF4-FFF2-40B4-BE49-F238E27FC236}">
                <a16:creationId xmlns:a16="http://schemas.microsoft.com/office/drawing/2014/main" id="{6F9BBD5F-CECD-B7F4-328C-6724F4E50877}"/>
              </a:ext>
            </a:extLst>
          </p:cNvPr>
          <p:cNvSpPr>
            <a:spLocks noChangeArrowheads="1"/>
          </p:cNvSpPr>
          <p:nvPr/>
        </p:nvSpPr>
        <p:spPr bwMode="auto">
          <a:xfrm>
            <a:off x="7406026" y="6161800"/>
            <a:ext cx="170271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STRESS SCORE</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DC994717-3A63-FD69-B833-F5ECFB744CC5}"/>
              </a:ext>
            </a:extLst>
          </p:cNvPr>
          <p:cNvSpPr txBox="1"/>
          <p:nvPr/>
        </p:nvSpPr>
        <p:spPr>
          <a:xfrm>
            <a:off x="10259681" y="3915912"/>
            <a:ext cx="1854681" cy="923330"/>
          </a:xfrm>
          <a:prstGeom prst="rect">
            <a:avLst/>
          </a:prstGeom>
          <a:noFill/>
        </p:spPr>
        <p:txBody>
          <a:bodyPr wrap="square" rtlCol="0">
            <a:spAutoFit/>
          </a:bodyPr>
          <a:lstStyle/>
          <a:p>
            <a:pPr marL="342900" indent="-342900">
              <a:buAutoNum type="arabicPeriod"/>
            </a:pPr>
            <a:r>
              <a:rPr lang="en-IN" dirty="0"/>
              <a:t>LOW</a:t>
            </a:r>
          </a:p>
          <a:p>
            <a:pPr marL="342900" indent="-342900">
              <a:buAutoNum type="arabicPeriod"/>
            </a:pPr>
            <a:r>
              <a:rPr lang="en-IN" dirty="0"/>
              <a:t>MEDIUM</a:t>
            </a:r>
          </a:p>
          <a:p>
            <a:pPr marL="342900" indent="-342900">
              <a:buAutoNum type="arabicPeriod"/>
            </a:pPr>
            <a:r>
              <a:rPr lang="en-IN" dirty="0"/>
              <a:t>HIGH</a:t>
            </a:r>
          </a:p>
        </p:txBody>
      </p:sp>
    </p:spTree>
    <p:extLst>
      <p:ext uri="{BB962C8B-B14F-4D97-AF65-F5344CB8AC3E}">
        <p14:creationId xmlns:p14="http://schemas.microsoft.com/office/powerpoint/2010/main" val="146131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85458E-469D-AE80-CF7A-8C3FEDC878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098" y="474812"/>
            <a:ext cx="3597185" cy="2095500"/>
          </a:xfrm>
          <a:prstGeom prst="rect">
            <a:avLst/>
          </a:prstGeom>
          <a:noFill/>
          <a:ln>
            <a:noFill/>
          </a:ln>
        </p:spPr>
      </p:pic>
      <p:sp>
        <p:nvSpPr>
          <p:cNvPr id="4" name="TextBox 3">
            <a:extLst>
              <a:ext uri="{FF2B5EF4-FFF2-40B4-BE49-F238E27FC236}">
                <a16:creationId xmlns:a16="http://schemas.microsoft.com/office/drawing/2014/main" id="{7241E85A-4291-DF4E-A251-FA64BBDF725E}"/>
              </a:ext>
            </a:extLst>
          </p:cNvPr>
          <p:cNvSpPr txBox="1"/>
          <p:nvPr/>
        </p:nvSpPr>
        <p:spPr>
          <a:xfrm>
            <a:off x="524474" y="3054923"/>
            <a:ext cx="2085436" cy="374077"/>
          </a:xfrm>
          <a:prstGeom prst="rect">
            <a:avLst/>
          </a:prstGeom>
          <a:noFill/>
        </p:spPr>
        <p:txBody>
          <a:bodyPr wrap="square">
            <a:spAutoFit/>
          </a:bodyPr>
          <a:lstStyle/>
          <a:p>
            <a:pPr algn="ctr">
              <a:lnSpc>
                <a:spcPct val="107000"/>
              </a:lnSpc>
              <a:spcAft>
                <a:spcPts val="800"/>
              </a:spcAft>
            </a:pPr>
            <a:r>
              <a:rPr lang="en-IN" sz="1800" b="1" kern="0" dirty="0">
                <a:effectLst/>
                <a:latin typeface="Times New Roman" panose="02020603050405020304" pitchFamily="18" charset="0"/>
                <a:ea typeface="Calibri" panose="020F0502020204030204" pitchFamily="34" charset="0"/>
                <a:cs typeface="Times New Roman" panose="02020603050405020304" pitchFamily="18" charset="0"/>
              </a:rPr>
              <a:t>ANXIETY SCORE</a:t>
            </a: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085DFDD-FF7C-CA99-96E1-E4783C987B75}"/>
              </a:ext>
            </a:extLst>
          </p:cNvPr>
          <p:cNvSpPr txBox="1"/>
          <p:nvPr/>
        </p:nvSpPr>
        <p:spPr>
          <a:xfrm>
            <a:off x="1000664" y="4287689"/>
            <a:ext cx="1742536" cy="923330"/>
          </a:xfrm>
          <a:prstGeom prst="rect">
            <a:avLst/>
          </a:prstGeom>
          <a:noFill/>
        </p:spPr>
        <p:txBody>
          <a:bodyPr wrap="square" rtlCol="0">
            <a:spAutoFit/>
          </a:bodyPr>
          <a:lstStyle/>
          <a:p>
            <a:pPr marL="342900" indent="-342900">
              <a:buAutoNum type="arabicPeriod"/>
            </a:pPr>
            <a:r>
              <a:rPr lang="en-IN" dirty="0"/>
              <a:t>LOW</a:t>
            </a:r>
          </a:p>
          <a:p>
            <a:pPr marL="342900" indent="-342900">
              <a:buAutoNum type="arabicPeriod"/>
            </a:pPr>
            <a:r>
              <a:rPr lang="en-IN" dirty="0"/>
              <a:t>MEDIUM</a:t>
            </a:r>
          </a:p>
          <a:p>
            <a:pPr marL="342900" indent="-342900">
              <a:buAutoNum type="arabicPeriod"/>
            </a:pPr>
            <a:r>
              <a:rPr lang="en-IN" dirty="0"/>
              <a:t>HIGH</a:t>
            </a:r>
          </a:p>
        </p:txBody>
      </p:sp>
      <p:pic>
        <p:nvPicPr>
          <p:cNvPr id="7" name="Picture 6">
            <a:extLst>
              <a:ext uri="{FF2B5EF4-FFF2-40B4-BE49-F238E27FC236}">
                <a16:creationId xmlns:a16="http://schemas.microsoft.com/office/drawing/2014/main" id="{AAAF2C08-6A7A-B819-08F5-ABD1A14F4A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8646" y="300640"/>
            <a:ext cx="7065034" cy="4666531"/>
          </a:xfrm>
          <a:prstGeom prst="rect">
            <a:avLst/>
          </a:prstGeom>
          <a:noFill/>
          <a:ln>
            <a:noFill/>
          </a:ln>
        </p:spPr>
      </p:pic>
    </p:spTree>
    <p:extLst>
      <p:ext uri="{BB962C8B-B14F-4D97-AF65-F5344CB8AC3E}">
        <p14:creationId xmlns:p14="http://schemas.microsoft.com/office/powerpoint/2010/main" val="135594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3B2E65E9-5833-CCDD-E967-8EDE5D5A212D}"/>
              </a:ext>
            </a:extLst>
          </p:cNvPr>
          <p:cNvGraphicFramePr>
            <a:graphicFrameLocks noGrp="1"/>
          </p:cNvGraphicFramePr>
          <p:nvPr>
            <p:extLst>
              <p:ext uri="{D42A27DB-BD31-4B8C-83A1-F6EECF244321}">
                <p14:modId xmlns:p14="http://schemas.microsoft.com/office/powerpoint/2010/main" val="2148757985"/>
              </p:ext>
            </p:extLst>
          </p:nvPr>
        </p:nvGraphicFramePr>
        <p:xfrm>
          <a:off x="135595" y="100395"/>
          <a:ext cx="7769225" cy="2508758"/>
        </p:xfrm>
        <a:graphic>
          <a:graphicData uri="http://schemas.openxmlformats.org/drawingml/2006/table">
            <a:tbl>
              <a:tblPr>
                <a:tableStyleId>{5C22544A-7EE6-4342-B048-85BDC9FD1C3A}</a:tableStyleId>
              </a:tblPr>
              <a:tblGrid>
                <a:gridCol w="1749425">
                  <a:extLst>
                    <a:ext uri="{9D8B030D-6E8A-4147-A177-3AD203B41FA5}">
                      <a16:colId xmlns:a16="http://schemas.microsoft.com/office/drawing/2014/main" val="1173590319"/>
                    </a:ext>
                  </a:extLst>
                </a:gridCol>
                <a:gridCol w="1749425">
                  <a:extLst>
                    <a:ext uri="{9D8B030D-6E8A-4147-A177-3AD203B41FA5}">
                      <a16:colId xmlns:a16="http://schemas.microsoft.com/office/drawing/2014/main" val="3133630217"/>
                    </a:ext>
                  </a:extLst>
                </a:gridCol>
                <a:gridCol w="1749425">
                  <a:extLst>
                    <a:ext uri="{9D8B030D-6E8A-4147-A177-3AD203B41FA5}">
                      <a16:colId xmlns:a16="http://schemas.microsoft.com/office/drawing/2014/main" val="1628929669"/>
                    </a:ext>
                  </a:extLst>
                </a:gridCol>
                <a:gridCol w="1260475">
                  <a:extLst>
                    <a:ext uri="{9D8B030D-6E8A-4147-A177-3AD203B41FA5}">
                      <a16:colId xmlns:a16="http://schemas.microsoft.com/office/drawing/2014/main" val="554132863"/>
                    </a:ext>
                  </a:extLst>
                </a:gridCol>
                <a:gridCol w="1260475">
                  <a:extLst>
                    <a:ext uri="{9D8B030D-6E8A-4147-A177-3AD203B41FA5}">
                      <a16:colId xmlns:a16="http://schemas.microsoft.com/office/drawing/2014/main" val="97196723"/>
                    </a:ext>
                  </a:extLst>
                </a:gridCol>
              </a:tblGrid>
              <a:tr h="290195">
                <a:tc gridSpan="5">
                  <a:txBody>
                    <a:bodyPr/>
                    <a:lstStyle/>
                    <a:p>
                      <a:pPr algn="ctr">
                        <a:lnSpc>
                          <a:spcPct val="107000"/>
                        </a:lnSpc>
                        <a:spcAft>
                          <a:spcPts val="800"/>
                        </a:spcAft>
                      </a:pPr>
                      <a:r>
                        <a:rPr lang="en-IN" sz="1400" kern="0">
                          <a:effectLst/>
                        </a:rPr>
                        <a:t>Correlations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769509844"/>
                  </a:ext>
                </a:extLst>
              </a:tr>
              <a:tr h="299720">
                <a:tc gridSpan="3">
                  <a:txBody>
                    <a:bodyPr/>
                    <a:lstStyle/>
                    <a:p>
                      <a:pPr algn="ctr">
                        <a:lnSpc>
                          <a:spcPct val="107000"/>
                        </a:lnSpc>
                        <a:spcAft>
                          <a:spcPts val="800"/>
                        </a:spcAft>
                      </a:pPr>
                      <a:r>
                        <a:rPr lang="en-IN" sz="1400" kern="0">
                          <a:effectLst/>
                        </a:rPr>
                        <a:t>Control Variables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IN"/>
                    </a:p>
                  </a:txBody>
                  <a:tcPr/>
                </a:tc>
                <a:tc hMerge="1">
                  <a:txBody>
                    <a:bodyPr/>
                    <a:lstStyle/>
                    <a:p>
                      <a:endParaRPr lang="en-IN"/>
                    </a:p>
                  </a:txBody>
                  <a:tcPr/>
                </a:tc>
                <a:tc>
                  <a:txBody>
                    <a:bodyPr/>
                    <a:lstStyle/>
                    <a:p>
                      <a:pPr>
                        <a:lnSpc>
                          <a:spcPct val="107000"/>
                        </a:lnSpc>
                        <a:spcAft>
                          <a:spcPts val="800"/>
                        </a:spcAft>
                      </a:pPr>
                      <a:r>
                        <a:rPr lang="en-IN" sz="1400" kern="0">
                          <a:effectLst/>
                        </a:rPr>
                        <a:t>Stress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400" kern="0">
                          <a:effectLst/>
                        </a:rPr>
                        <a:t>Anxiety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81904402"/>
                  </a:ext>
                </a:extLst>
              </a:tr>
              <a:tr h="220980">
                <a:tc rowSpan="6">
                  <a:txBody>
                    <a:bodyPr/>
                    <a:lstStyle/>
                    <a:p>
                      <a:pPr>
                        <a:lnSpc>
                          <a:spcPct val="107000"/>
                        </a:lnSpc>
                        <a:spcAft>
                          <a:spcPts val="800"/>
                        </a:spcAft>
                      </a:pPr>
                      <a:r>
                        <a:rPr lang="en-IN" sz="1400" kern="0">
                          <a:effectLst/>
                        </a:rPr>
                        <a:t>Age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nSpc>
                          <a:spcPct val="107000"/>
                        </a:lnSpc>
                        <a:spcAft>
                          <a:spcPts val="800"/>
                        </a:spcAft>
                      </a:pPr>
                      <a:r>
                        <a:rPr lang="en-IN" sz="1400" kern="0">
                          <a:effectLst/>
                        </a:rPr>
                        <a:t>Stress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Correlation</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1.000</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.355</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3015503"/>
                  </a:ext>
                </a:extLst>
              </a:tr>
              <a:tr h="22098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Significance (2-tailed)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&lt;.001</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4697662"/>
                  </a:ext>
                </a:extLst>
              </a:tr>
              <a:tr h="22098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df</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0</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97</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2574339"/>
                  </a:ext>
                </a:extLst>
              </a:tr>
              <a:tr h="220980">
                <a:tc vMerge="1">
                  <a:txBody>
                    <a:bodyPr/>
                    <a:lstStyle/>
                    <a:p>
                      <a:endParaRPr lang="en-IN"/>
                    </a:p>
                  </a:txBody>
                  <a:tcPr/>
                </a:tc>
                <a:tc rowSpan="3">
                  <a:txBody>
                    <a:bodyPr/>
                    <a:lstStyle/>
                    <a:p>
                      <a:pPr>
                        <a:lnSpc>
                          <a:spcPct val="107000"/>
                        </a:lnSpc>
                        <a:spcAft>
                          <a:spcPts val="800"/>
                        </a:spcAft>
                      </a:pPr>
                      <a:r>
                        <a:rPr lang="en-IN" sz="1400" kern="0">
                          <a:effectLst/>
                        </a:rPr>
                        <a:t>Anxiety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dirty="0">
                          <a:effectLst/>
                        </a:rPr>
                        <a:t>Correlation</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.355</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1.000</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3805824"/>
                  </a:ext>
                </a:extLst>
              </a:tr>
              <a:tr h="22098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Significance (2-tailed)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&lt;.001</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5798143"/>
                  </a:ext>
                </a:extLst>
              </a:tr>
              <a:tr h="22098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df</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97</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dirty="0">
                          <a:effectLst/>
                        </a:rPr>
                        <a:t>0</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3306090"/>
                  </a:ext>
                </a:extLst>
              </a:tr>
            </a:tbl>
          </a:graphicData>
        </a:graphic>
      </p:graphicFrame>
      <p:graphicFrame>
        <p:nvGraphicFramePr>
          <p:cNvPr id="4" name="Table 3">
            <a:extLst>
              <a:ext uri="{FF2B5EF4-FFF2-40B4-BE49-F238E27FC236}">
                <a16:creationId xmlns:a16="http://schemas.microsoft.com/office/drawing/2014/main" id="{2B26368B-3FDD-8267-924C-92431B19D1A3}"/>
              </a:ext>
            </a:extLst>
          </p:cNvPr>
          <p:cNvGraphicFramePr>
            <a:graphicFrameLocks noGrp="1"/>
          </p:cNvGraphicFramePr>
          <p:nvPr>
            <p:extLst>
              <p:ext uri="{D42A27DB-BD31-4B8C-83A1-F6EECF244321}">
                <p14:modId xmlns:p14="http://schemas.microsoft.com/office/powerpoint/2010/main" val="3717970760"/>
              </p:ext>
            </p:extLst>
          </p:nvPr>
        </p:nvGraphicFramePr>
        <p:xfrm>
          <a:off x="5328872" y="3584494"/>
          <a:ext cx="6198870" cy="2294638"/>
        </p:xfrm>
        <a:graphic>
          <a:graphicData uri="http://schemas.openxmlformats.org/drawingml/2006/table">
            <a:tbl>
              <a:tblPr>
                <a:tableStyleId>{5C22544A-7EE6-4342-B048-85BDC9FD1C3A}</a:tableStyleId>
              </a:tblPr>
              <a:tblGrid>
                <a:gridCol w="1200150">
                  <a:extLst>
                    <a:ext uri="{9D8B030D-6E8A-4147-A177-3AD203B41FA5}">
                      <a16:colId xmlns:a16="http://schemas.microsoft.com/office/drawing/2014/main" val="4092512264"/>
                    </a:ext>
                  </a:extLst>
                </a:gridCol>
                <a:gridCol w="1200150">
                  <a:extLst>
                    <a:ext uri="{9D8B030D-6E8A-4147-A177-3AD203B41FA5}">
                      <a16:colId xmlns:a16="http://schemas.microsoft.com/office/drawing/2014/main" val="1965438820"/>
                    </a:ext>
                  </a:extLst>
                </a:gridCol>
                <a:gridCol w="1200150">
                  <a:extLst>
                    <a:ext uri="{9D8B030D-6E8A-4147-A177-3AD203B41FA5}">
                      <a16:colId xmlns:a16="http://schemas.microsoft.com/office/drawing/2014/main" val="2616046251"/>
                    </a:ext>
                  </a:extLst>
                </a:gridCol>
                <a:gridCol w="1299210">
                  <a:extLst>
                    <a:ext uri="{9D8B030D-6E8A-4147-A177-3AD203B41FA5}">
                      <a16:colId xmlns:a16="http://schemas.microsoft.com/office/drawing/2014/main" val="4166025006"/>
                    </a:ext>
                  </a:extLst>
                </a:gridCol>
                <a:gridCol w="1299210">
                  <a:extLst>
                    <a:ext uri="{9D8B030D-6E8A-4147-A177-3AD203B41FA5}">
                      <a16:colId xmlns:a16="http://schemas.microsoft.com/office/drawing/2014/main" val="1135229067"/>
                    </a:ext>
                  </a:extLst>
                </a:gridCol>
              </a:tblGrid>
              <a:tr h="264795">
                <a:tc gridSpan="5">
                  <a:txBody>
                    <a:bodyPr/>
                    <a:lstStyle/>
                    <a:p>
                      <a:pPr algn="ctr">
                        <a:lnSpc>
                          <a:spcPct val="107000"/>
                        </a:lnSpc>
                        <a:spcAft>
                          <a:spcPts val="800"/>
                        </a:spcAft>
                      </a:pPr>
                      <a:r>
                        <a:rPr lang="en-IN" sz="1400" kern="0">
                          <a:effectLst/>
                        </a:rPr>
                        <a:t>Correlations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403906985"/>
                  </a:ext>
                </a:extLst>
              </a:tr>
              <a:tr h="273685">
                <a:tc gridSpan="3">
                  <a:txBody>
                    <a:bodyPr/>
                    <a:lstStyle/>
                    <a:p>
                      <a:pPr algn="ctr">
                        <a:lnSpc>
                          <a:spcPct val="107000"/>
                        </a:lnSpc>
                        <a:spcAft>
                          <a:spcPts val="800"/>
                        </a:spcAft>
                      </a:pPr>
                      <a:r>
                        <a:rPr lang="en-IN" sz="1400" kern="0">
                          <a:effectLst/>
                        </a:rPr>
                        <a:t>Control Variables</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IN"/>
                    </a:p>
                  </a:txBody>
                  <a:tcPr/>
                </a:tc>
                <a:tc hMerge="1">
                  <a:txBody>
                    <a:bodyPr/>
                    <a:lstStyle/>
                    <a:p>
                      <a:endParaRPr lang="en-IN"/>
                    </a:p>
                  </a:txBody>
                  <a:tcPr/>
                </a:tc>
                <a:tc>
                  <a:txBody>
                    <a:bodyPr/>
                    <a:lstStyle/>
                    <a:p>
                      <a:pPr>
                        <a:lnSpc>
                          <a:spcPct val="107000"/>
                        </a:lnSpc>
                        <a:spcAft>
                          <a:spcPts val="800"/>
                        </a:spcAft>
                      </a:pPr>
                      <a:r>
                        <a:rPr lang="en-IN" sz="1400" kern="0">
                          <a:effectLst/>
                        </a:rPr>
                        <a:t>Stress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IN" sz="1400" kern="0">
                          <a:effectLst/>
                        </a:rPr>
                        <a:t>Anxiety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00776174"/>
                  </a:ext>
                </a:extLst>
              </a:tr>
              <a:tr h="0">
                <a:tc rowSpan="6">
                  <a:txBody>
                    <a:bodyPr/>
                    <a:lstStyle/>
                    <a:p>
                      <a:pPr>
                        <a:lnSpc>
                          <a:spcPct val="107000"/>
                        </a:lnSpc>
                        <a:spcAft>
                          <a:spcPts val="800"/>
                        </a:spcAft>
                      </a:pPr>
                      <a:r>
                        <a:rPr lang="en-IN" sz="1400" kern="0">
                          <a:effectLst/>
                        </a:rPr>
                        <a:t>Profession</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a:lnSpc>
                          <a:spcPct val="107000"/>
                        </a:lnSpc>
                        <a:spcAft>
                          <a:spcPts val="800"/>
                        </a:spcAft>
                      </a:pPr>
                      <a:r>
                        <a:rPr lang="en-IN" sz="1400" kern="0">
                          <a:effectLst/>
                        </a:rPr>
                        <a:t>Anxiety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Correlation</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1.000</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.331</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3440930"/>
                  </a:ext>
                </a:extLst>
              </a:tr>
              <a:tr h="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Significance (2-tailed)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&lt;.001</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3753072"/>
                  </a:ext>
                </a:extLst>
              </a:tr>
              <a:tr h="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df</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0</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97</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6358838"/>
                  </a:ext>
                </a:extLst>
              </a:tr>
              <a:tr h="0">
                <a:tc vMerge="1">
                  <a:txBody>
                    <a:bodyPr/>
                    <a:lstStyle/>
                    <a:p>
                      <a:endParaRPr lang="en-IN"/>
                    </a:p>
                  </a:txBody>
                  <a:tcPr/>
                </a:tc>
                <a:tc rowSpan="3">
                  <a:txBody>
                    <a:bodyPr/>
                    <a:lstStyle/>
                    <a:p>
                      <a:pPr>
                        <a:lnSpc>
                          <a:spcPct val="107000"/>
                        </a:lnSpc>
                        <a:spcAft>
                          <a:spcPts val="800"/>
                        </a:spcAft>
                      </a:pPr>
                      <a:r>
                        <a:rPr lang="en-IN" sz="1400" kern="0">
                          <a:effectLst/>
                        </a:rPr>
                        <a:t>Stress Score</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Correlation</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.331</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1.000</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65074118"/>
                  </a:ext>
                </a:extLst>
              </a:tr>
              <a:tr h="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Significance (2-tailed)</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&lt;.001</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8089921"/>
                  </a:ext>
                </a:extLst>
              </a:tr>
              <a:tr h="0">
                <a:tc vMerge="1">
                  <a:txBody>
                    <a:bodyPr/>
                    <a:lstStyle/>
                    <a:p>
                      <a:endParaRPr lang="en-IN"/>
                    </a:p>
                  </a:txBody>
                  <a:tcPr/>
                </a:tc>
                <a:tc vMerge="1">
                  <a:txBody>
                    <a:bodyPr/>
                    <a:lstStyle/>
                    <a:p>
                      <a:endParaRPr lang="en-IN"/>
                    </a:p>
                  </a:txBody>
                  <a:tcPr/>
                </a:tc>
                <a:tc>
                  <a:txBody>
                    <a:bodyPr/>
                    <a:lstStyle/>
                    <a:p>
                      <a:pPr algn="ctr">
                        <a:lnSpc>
                          <a:spcPct val="107000"/>
                        </a:lnSpc>
                        <a:spcAft>
                          <a:spcPts val="800"/>
                        </a:spcAft>
                      </a:pPr>
                      <a:r>
                        <a:rPr lang="en-IN" sz="1400" kern="0">
                          <a:effectLst/>
                        </a:rPr>
                        <a:t>df</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a:effectLst/>
                        </a:rPr>
                        <a:t>97</a:t>
                      </a:r>
                      <a:endParaRPr lang="en-IN"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IN" sz="1400" kern="0" dirty="0">
                          <a:effectLst/>
                        </a:rPr>
                        <a:t>0</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5316978"/>
                  </a:ext>
                </a:extLst>
              </a:tr>
            </a:tbl>
          </a:graphicData>
        </a:graphic>
      </p:graphicFrame>
      <p:sp>
        <p:nvSpPr>
          <p:cNvPr id="6" name="TextBox 5">
            <a:extLst>
              <a:ext uri="{FF2B5EF4-FFF2-40B4-BE49-F238E27FC236}">
                <a16:creationId xmlns:a16="http://schemas.microsoft.com/office/drawing/2014/main" id="{7CF2C85B-58FE-181C-051C-B2C1E8B94094}"/>
              </a:ext>
            </a:extLst>
          </p:cNvPr>
          <p:cNvSpPr txBox="1"/>
          <p:nvPr/>
        </p:nvSpPr>
        <p:spPr>
          <a:xfrm>
            <a:off x="1311215" y="3985404"/>
            <a:ext cx="2087592" cy="1200329"/>
          </a:xfrm>
          <a:prstGeom prst="rect">
            <a:avLst/>
          </a:prstGeom>
          <a:noFill/>
        </p:spPr>
        <p:txBody>
          <a:bodyPr wrap="square" rtlCol="0">
            <a:spAutoFit/>
          </a:bodyPr>
          <a:lstStyle/>
          <a:p>
            <a:r>
              <a:rPr lang="en-IN" dirty="0"/>
              <a:t>SIGNIFICANT RELATIONSHIP </a:t>
            </a:r>
          </a:p>
          <a:p>
            <a:r>
              <a:rPr lang="en-IN" dirty="0"/>
              <a:t>FOUND BASED ON PROFESSION</a:t>
            </a:r>
          </a:p>
        </p:txBody>
      </p:sp>
      <p:sp>
        <p:nvSpPr>
          <p:cNvPr id="7" name="TextBox 6">
            <a:extLst>
              <a:ext uri="{FF2B5EF4-FFF2-40B4-BE49-F238E27FC236}">
                <a16:creationId xmlns:a16="http://schemas.microsoft.com/office/drawing/2014/main" id="{01F97429-02A7-8F39-F590-CD539F641574}"/>
              </a:ext>
            </a:extLst>
          </p:cNvPr>
          <p:cNvSpPr txBox="1"/>
          <p:nvPr/>
        </p:nvSpPr>
        <p:spPr>
          <a:xfrm>
            <a:off x="8643668" y="586596"/>
            <a:ext cx="2087592" cy="1200329"/>
          </a:xfrm>
          <a:prstGeom prst="rect">
            <a:avLst/>
          </a:prstGeom>
          <a:noFill/>
        </p:spPr>
        <p:txBody>
          <a:bodyPr wrap="square" rtlCol="0">
            <a:spAutoFit/>
          </a:bodyPr>
          <a:lstStyle/>
          <a:p>
            <a:r>
              <a:rPr lang="en-IN" dirty="0"/>
              <a:t>SIGNIFICANT RELATIONSHIP</a:t>
            </a:r>
          </a:p>
          <a:p>
            <a:r>
              <a:rPr lang="en-IN" dirty="0"/>
              <a:t>FOUND BASED ON AGE</a:t>
            </a:r>
          </a:p>
        </p:txBody>
      </p:sp>
    </p:spTree>
    <p:extLst>
      <p:ext uri="{BB962C8B-B14F-4D97-AF65-F5344CB8AC3E}">
        <p14:creationId xmlns:p14="http://schemas.microsoft.com/office/powerpoint/2010/main" val="123986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40A8A99-25AD-945D-78D7-204E36A8DB1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2049" name="Picture 10">
            <a:extLst>
              <a:ext uri="{FF2B5EF4-FFF2-40B4-BE49-F238E27FC236}">
                <a16:creationId xmlns:a16="http://schemas.microsoft.com/office/drawing/2014/main" id="{E3CCD6A2-D249-12FB-025C-72EB59CAA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457200"/>
            <a:ext cx="5734050" cy="33782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C34C188A-29B8-5CF2-3BC0-C68A55E7C9E3}"/>
              </a:ext>
            </a:extLst>
          </p:cNvPr>
          <p:cNvSpPr>
            <a:spLocks noChangeArrowheads="1"/>
          </p:cNvSpPr>
          <p:nvPr/>
        </p:nvSpPr>
        <p:spPr bwMode="auto">
          <a:xfrm>
            <a:off x="1620030" y="4123323"/>
            <a:ext cx="218681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STRESS SCORE</a:t>
            </a:r>
            <a:endParaRPr kumimoji="0" lang="en-US" altLang="en-US" sz="800" b="0" i="0" u="none" strike="noStrike" cap="none" normalizeH="0" baseline="0" dirty="0">
              <a:ln>
                <a:noFill/>
              </a:ln>
              <a:solidFill>
                <a:schemeClr val="tx1"/>
              </a:solidFill>
              <a:effectLst/>
            </a:endParaRPr>
          </a:p>
        </p:txBody>
      </p:sp>
      <p:sp>
        <p:nvSpPr>
          <p:cNvPr id="4" name="Rectangle 5">
            <a:extLst>
              <a:ext uri="{FF2B5EF4-FFF2-40B4-BE49-F238E27FC236}">
                <a16:creationId xmlns:a16="http://schemas.microsoft.com/office/drawing/2014/main" id="{FB99B9E4-6784-DC71-0E63-D1BC418C2516}"/>
              </a:ext>
            </a:extLst>
          </p:cNvPr>
          <p:cNvSpPr>
            <a:spLocks noChangeArrowheads="1"/>
          </p:cNvSpPr>
          <p:nvPr/>
        </p:nvSpPr>
        <p:spPr bwMode="auto">
          <a:xfrm>
            <a:off x="5684808" y="186930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2052" name="Picture 11">
            <a:extLst>
              <a:ext uri="{FF2B5EF4-FFF2-40B4-BE49-F238E27FC236}">
                <a16:creationId xmlns:a16="http://schemas.microsoft.com/office/drawing/2014/main" id="{7206C538-8DC1-91AE-A1BF-2441DF8180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6975" y="3232751"/>
            <a:ext cx="5734050" cy="3378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59E05039-CBF4-73B0-BE29-0A7F57D509D8}"/>
              </a:ext>
            </a:extLst>
          </p:cNvPr>
          <p:cNvSpPr>
            <a:spLocks noChangeArrowheads="1"/>
          </p:cNvSpPr>
          <p:nvPr/>
        </p:nvSpPr>
        <p:spPr bwMode="auto">
          <a:xfrm>
            <a:off x="8359325" y="2624970"/>
            <a:ext cx="23489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ANXIETY SCORE</a:t>
            </a:r>
            <a:endParaRPr kumimoji="0" lang="en-US"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204082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CF0F7-BD4B-2CCE-548D-54837FFD4981}"/>
              </a:ext>
            </a:extLst>
          </p:cNvPr>
          <p:cNvSpPr>
            <a:spLocks noGrp="1"/>
          </p:cNvSpPr>
          <p:nvPr>
            <p:ph type="title"/>
          </p:nvPr>
        </p:nvSpPr>
        <p:spPr>
          <a:xfrm>
            <a:off x="1189462" y="1981839"/>
            <a:ext cx="8825657" cy="1915647"/>
          </a:xfrm>
        </p:spPr>
        <p:txBody>
          <a:bodyPr/>
          <a:lstStyle/>
          <a:p>
            <a:pPr algn="ctr"/>
            <a:r>
              <a:rPr lang="en-IN" dirty="0"/>
              <a:t>CHAPTER 5 : SUMMARY AND CONCLUSIONS</a:t>
            </a:r>
          </a:p>
        </p:txBody>
      </p:sp>
    </p:spTree>
    <p:extLst>
      <p:ext uri="{BB962C8B-B14F-4D97-AF65-F5344CB8AC3E}">
        <p14:creationId xmlns:p14="http://schemas.microsoft.com/office/powerpoint/2010/main" val="288962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D336C7-696F-4541-7BD7-263BA4564F45}"/>
              </a:ext>
            </a:extLst>
          </p:cNvPr>
          <p:cNvSpPr>
            <a:spLocks noGrp="1"/>
          </p:cNvSpPr>
          <p:nvPr>
            <p:ph type="body" idx="1"/>
          </p:nvPr>
        </p:nvSpPr>
        <p:spPr>
          <a:xfrm>
            <a:off x="1035170" y="465826"/>
            <a:ext cx="8945443" cy="5171955"/>
          </a:xfrm>
        </p:spPr>
        <p:txBody>
          <a:bodyPr/>
          <a:lstStyle/>
          <a:p>
            <a:r>
              <a:rPr lang="en-IN" dirty="0"/>
              <a:t>FINDINGS:</a:t>
            </a:r>
          </a:p>
          <a:p>
            <a:pPr marL="285750" indent="-285750">
              <a:buFont typeface="Arial" panose="020B0604020202020204" pitchFamily="34" charset="0"/>
              <a:buChar char="•"/>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significant variations in stress and anxiety levels among young adults, with a notable proportion experiencing moderate to high levels of anxiety.</a:t>
            </a:r>
          </a:p>
          <a:p>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The data indirectly supports this hypothesis by identifying demographic factors such as profession and age as contributors to differences in stress and anxiety levels among young adults, suggesting that life events may indeed influence stress and anxiety experiences.</a:t>
            </a: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The data confirms this hypothesis by demonstrating a positive correlation between age and both stress and anxiety scores, indicating that older individuals tend to experience higher levels of stress and anxiety.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4152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0BA5C2C-F452-8FC2-6F3F-4968F4B345FE}"/>
              </a:ext>
            </a:extLst>
          </p:cNvPr>
          <p:cNvSpPr>
            <a:spLocks noGrp="1"/>
          </p:cNvSpPr>
          <p:nvPr>
            <p:ph type="body" idx="1"/>
          </p:nvPr>
        </p:nvSpPr>
        <p:spPr>
          <a:xfrm>
            <a:off x="1154955" y="1052423"/>
            <a:ext cx="8825658" cy="4585358"/>
          </a:xfrm>
        </p:spPr>
        <p:txBody>
          <a:bodyPr/>
          <a:lstStyle/>
          <a:p>
            <a:pPr algn="ctr"/>
            <a:r>
              <a:rPr lang="en-IN" dirty="0"/>
              <a:t>SUMMARY</a:t>
            </a:r>
          </a:p>
          <a:p>
            <a:r>
              <a:rPr lang="en-IN" sz="2000" dirty="0">
                <a:effectLst/>
                <a:latin typeface="Times New Roman" panose="02020603050405020304" pitchFamily="18" charset="0"/>
                <a:ea typeface="Calibri" panose="020F0502020204030204" pitchFamily="34" charset="0"/>
              </a:rPr>
              <a:t>The stress experienced by the young adults who go through are comparatively greater than those who have settled which has impact on their decision making.</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sz="2000" kern="100" dirty="0">
                <a:effectLst/>
                <a:latin typeface="Times New Roman" panose="02020603050405020304" pitchFamily="18" charset="0"/>
                <a:ea typeface="Calibri" panose="020F0502020204030204" pitchFamily="34" charset="0"/>
                <a:cs typeface="Times New Roman" panose="02020603050405020304" pitchFamily="18" charset="0"/>
              </a:rPr>
              <a:t>Normative transitions do not cause high stress levels but the unusual changes or delays contribute their increase levels of stress and anxiety</a:t>
            </a:r>
          </a:p>
          <a:p>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dirty="0"/>
              <a:t>THE ANXIETY LEVEL OF THE WORKING PEOPLE IS HIGHER THAN THEIR STRESS LEVEL</a:t>
            </a:r>
          </a:p>
        </p:txBody>
      </p:sp>
    </p:spTree>
    <p:extLst>
      <p:ext uri="{BB962C8B-B14F-4D97-AF65-F5344CB8AC3E}">
        <p14:creationId xmlns:p14="http://schemas.microsoft.com/office/powerpoint/2010/main" val="1266525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1B3EC-EFBF-BF3F-9AAB-CE66A744480A}"/>
              </a:ext>
            </a:extLst>
          </p:cNvPr>
          <p:cNvSpPr>
            <a:spLocks noGrp="1"/>
          </p:cNvSpPr>
          <p:nvPr>
            <p:ph type="title"/>
          </p:nvPr>
        </p:nvSpPr>
        <p:spPr/>
        <p:txBody>
          <a:bodyPr/>
          <a:lstStyle/>
          <a:p>
            <a:pPr algn="ctr"/>
            <a:r>
              <a:rPr lang="en-IN" dirty="0"/>
              <a:t>RESEARCH DESIGN</a:t>
            </a:r>
          </a:p>
        </p:txBody>
      </p:sp>
      <p:sp>
        <p:nvSpPr>
          <p:cNvPr id="3" name="Content Placeholder 2">
            <a:extLst>
              <a:ext uri="{FF2B5EF4-FFF2-40B4-BE49-F238E27FC236}">
                <a16:creationId xmlns:a16="http://schemas.microsoft.com/office/drawing/2014/main" id="{CE164403-98A3-3E53-7E1F-5FBFAAAA81E0}"/>
              </a:ext>
            </a:extLst>
          </p:cNvPr>
          <p:cNvSpPr>
            <a:spLocks noGrp="1"/>
          </p:cNvSpPr>
          <p:nvPr>
            <p:ph idx="1"/>
          </p:nvPr>
        </p:nvSpPr>
        <p:spPr/>
        <p:txBody>
          <a:bodyPr/>
          <a:lstStyle/>
          <a:p>
            <a:r>
              <a:rPr lang="en-IN" dirty="0"/>
              <a:t>CHAPTER 1 : INTRODUCTION</a:t>
            </a:r>
          </a:p>
          <a:p>
            <a:r>
              <a:rPr lang="en-IN" dirty="0"/>
              <a:t>CHAPTER 2 : REVIEW OF LITERATURE</a:t>
            </a:r>
          </a:p>
          <a:p>
            <a:r>
              <a:rPr lang="en-IN" dirty="0"/>
              <a:t>CHAPTER 3 : RESEARCH METHODOLOGY</a:t>
            </a:r>
          </a:p>
          <a:p>
            <a:r>
              <a:rPr lang="en-IN" dirty="0"/>
              <a:t>CHAPTER 4 : DATA ANALYSIS AND INTERPRETATIONS</a:t>
            </a:r>
          </a:p>
          <a:p>
            <a:r>
              <a:rPr lang="en-IN" dirty="0"/>
              <a:t>CHAPTER 5 : SUMMARY AND CONCLUSIONS</a:t>
            </a:r>
          </a:p>
        </p:txBody>
      </p:sp>
    </p:spTree>
    <p:extLst>
      <p:ext uri="{BB962C8B-B14F-4D97-AF65-F5344CB8AC3E}">
        <p14:creationId xmlns:p14="http://schemas.microsoft.com/office/powerpoint/2010/main" val="1736258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EA9DD7-0098-D04B-73E5-C8E8F23CAF6F}"/>
              </a:ext>
            </a:extLst>
          </p:cNvPr>
          <p:cNvSpPr>
            <a:spLocks noGrp="1"/>
          </p:cNvSpPr>
          <p:nvPr>
            <p:ph idx="1"/>
          </p:nvPr>
        </p:nvSpPr>
        <p:spPr>
          <a:xfrm>
            <a:off x="1103312" y="422694"/>
            <a:ext cx="8946541" cy="1837427"/>
          </a:xfrm>
        </p:spPr>
        <p:txBody>
          <a:bodyPr>
            <a:normAutofit/>
          </a:bodyPr>
          <a:lstStyle/>
          <a:p>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normal reaction to everyday pressures</a:t>
            </a:r>
          </a:p>
          <a:p>
            <a:pPr marL="0" indent="0">
              <a:buNone/>
            </a:pPr>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an emotion characterized by feelings of tension, worried thoughts, and physical changes like increased blood pressure. </a:t>
            </a: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TextBox 3">
            <a:extLst>
              <a:ext uri="{FF2B5EF4-FFF2-40B4-BE49-F238E27FC236}">
                <a16:creationId xmlns:a16="http://schemas.microsoft.com/office/drawing/2014/main" id="{2CAFBD25-7E32-0FD1-9BF8-AB673740F2AE}"/>
              </a:ext>
            </a:extLst>
          </p:cNvPr>
          <p:cNvSpPr txBox="1"/>
          <p:nvPr/>
        </p:nvSpPr>
        <p:spPr>
          <a:xfrm>
            <a:off x="1027182" y="2515751"/>
            <a:ext cx="2488722" cy="2171557"/>
          </a:xfrm>
          <a:prstGeom prst="rect">
            <a:avLst/>
          </a:prstGeom>
          <a:noFill/>
        </p:spPr>
        <p:txBody>
          <a:bodyPr wrap="square" rtlCol="0">
            <a:spAutoFit/>
          </a:bodyPr>
          <a:lstStyle/>
          <a:p>
            <a:pPr marL="342900" lvl="0" indent="-342900" algn="just">
              <a:lnSpc>
                <a:spcPct val="150000"/>
              </a:lnSpc>
              <a:spcBef>
                <a:spcPts val="1200"/>
              </a:spcBef>
              <a:buFont typeface="+mj-lt"/>
              <a:buAutoNum type="arabicPeriod"/>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Eustress </a:t>
            </a:r>
          </a:p>
          <a:p>
            <a:pPr marL="342900" lvl="0" indent="-342900" algn="just">
              <a:lnSpc>
                <a:spcPct val="150000"/>
              </a:lnSpc>
              <a:spcBef>
                <a:spcPts val="1200"/>
              </a:spcBef>
              <a:buFont typeface="+mj-lt"/>
              <a:buAutoNum type="arabicPeriod"/>
            </a:pPr>
            <a:r>
              <a:rPr lang="en-IN" sz="1800" kern="100" dirty="0" err="1">
                <a:effectLst/>
                <a:latin typeface="Times New Roman" panose="02020603050405020304" pitchFamily="18" charset="0"/>
                <a:ea typeface="Calibri" panose="020F0502020204030204" pitchFamily="34" charset="0"/>
                <a:cs typeface="Times New Roman" panose="02020603050405020304" pitchFamily="18" charset="0"/>
              </a:rPr>
              <a:t>Neustress</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lnSpc>
                <a:spcPct val="150000"/>
              </a:lnSpc>
              <a:spcBef>
                <a:spcPts val="1200"/>
              </a:spcBef>
              <a:buFont typeface="+mj-lt"/>
              <a:buAutoNum type="arabicPeriod"/>
            </a:pPr>
            <a:r>
              <a:rPr lang="en-IN" sz="1800" kern="100" dirty="0" err="1">
                <a:effectLst/>
                <a:latin typeface="Times New Roman" panose="02020603050405020304" pitchFamily="18" charset="0"/>
                <a:ea typeface="Calibri" panose="020F0502020204030204" pitchFamily="34" charset="0"/>
                <a:cs typeface="Times New Roman" panose="02020603050405020304" pitchFamily="18" charset="0"/>
              </a:rPr>
              <a:t>Hyperstress</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lnSpc>
                <a:spcPct val="150000"/>
              </a:lnSpc>
              <a:spcBef>
                <a:spcPts val="1200"/>
              </a:spcBef>
              <a:spcAft>
                <a:spcPts val="800"/>
              </a:spcAft>
              <a:buFont typeface="+mj-lt"/>
              <a:buAutoNum type="arabicPeriod"/>
            </a:pPr>
            <a:r>
              <a:rPr lang="en-IN" sz="1800" dirty="0" err="1">
                <a:effectLst/>
                <a:latin typeface="Times New Roman" panose="02020603050405020304" pitchFamily="18" charset="0"/>
                <a:ea typeface="Calibri" panose="020F0502020204030204" pitchFamily="34" charset="0"/>
              </a:rPr>
              <a:t>Hypostress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37E97B4-95D6-33E0-335B-4501CDE9D962}"/>
              </a:ext>
            </a:extLst>
          </p:cNvPr>
          <p:cNvSpPr txBox="1"/>
          <p:nvPr/>
        </p:nvSpPr>
        <p:spPr>
          <a:xfrm>
            <a:off x="6176513" y="2346171"/>
            <a:ext cx="4261449" cy="2165657"/>
          </a:xfrm>
          <a:prstGeom prst="rect">
            <a:avLst/>
          </a:prstGeom>
          <a:noFill/>
        </p:spPr>
        <p:txBody>
          <a:bodyPr wrap="square" rtlCol="0">
            <a:spAutoFit/>
          </a:bodyPr>
          <a:lstStyle/>
          <a:p>
            <a:pPr marL="342900" lvl="0" indent="-342900" algn="just">
              <a:lnSpc>
                <a:spcPct val="150000"/>
              </a:lnSpc>
              <a:spcBef>
                <a:spcPts val="1200"/>
              </a:spcBef>
              <a:buFont typeface="+mj-lt"/>
              <a:buAutoNum type="arabicPeriod"/>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Generalized Anxiety Disorder (GAD) </a:t>
            </a:r>
          </a:p>
          <a:p>
            <a:pPr marL="342900" lvl="0" indent="-342900" algn="just">
              <a:lnSpc>
                <a:spcPct val="150000"/>
              </a:lnSpc>
              <a:spcBef>
                <a:spcPts val="1200"/>
              </a:spcBef>
              <a:buFont typeface="+mj-lt"/>
              <a:buAutoNum type="arabicPeriod"/>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Panic disorder, </a:t>
            </a:r>
          </a:p>
          <a:p>
            <a:pPr marL="342900" lvl="0" indent="-342900" algn="just">
              <a:lnSpc>
                <a:spcPct val="150000"/>
              </a:lnSpc>
              <a:spcBef>
                <a:spcPts val="1200"/>
              </a:spcBef>
              <a:buFont typeface="+mj-lt"/>
              <a:buAutoNum type="arabicPeriod"/>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Social Anxiety Disorder (SAD), </a:t>
            </a:r>
          </a:p>
          <a:p>
            <a:pPr marL="342900" lvl="0" indent="-342900" algn="just">
              <a:lnSpc>
                <a:spcPct val="150000"/>
              </a:lnSpc>
              <a:spcBef>
                <a:spcPts val="1200"/>
              </a:spcBef>
              <a:buFont typeface="+mj-lt"/>
              <a:buAutoNum type="arabicPeriod"/>
            </a:pPr>
            <a:r>
              <a:rPr lang="en-IN" sz="1800" dirty="0">
                <a:effectLst/>
                <a:latin typeface="Times New Roman" panose="02020603050405020304" pitchFamily="18" charset="0"/>
                <a:ea typeface="Calibri" panose="020F0502020204030204" pitchFamily="34" charset="0"/>
              </a:rPr>
              <a:t>Specific phobias, </a:t>
            </a:r>
            <a:endParaRPr lang="en-IN" dirty="0"/>
          </a:p>
        </p:txBody>
      </p:sp>
    </p:spTree>
    <p:extLst>
      <p:ext uri="{BB962C8B-B14F-4D97-AF65-F5344CB8AC3E}">
        <p14:creationId xmlns:p14="http://schemas.microsoft.com/office/powerpoint/2010/main" val="420098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CF0F7-BD4B-2CCE-548D-54837FFD4981}"/>
              </a:ext>
            </a:extLst>
          </p:cNvPr>
          <p:cNvSpPr>
            <a:spLocks noGrp="1"/>
          </p:cNvSpPr>
          <p:nvPr>
            <p:ph type="title"/>
          </p:nvPr>
        </p:nvSpPr>
        <p:spPr>
          <a:xfrm>
            <a:off x="1683171" y="1628156"/>
            <a:ext cx="8825657" cy="1915647"/>
          </a:xfrm>
        </p:spPr>
        <p:txBody>
          <a:bodyPr/>
          <a:lstStyle/>
          <a:p>
            <a:pPr algn="ctr"/>
            <a:r>
              <a:rPr lang="en-IN" dirty="0"/>
              <a:t>CHAPTER 2: REVIEW OF LITERATURE</a:t>
            </a:r>
          </a:p>
        </p:txBody>
      </p:sp>
    </p:spTree>
    <p:extLst>
      <p:ext uri="{BB962C8B-B14F-4D97-AF65-F5344CB8AC3E}">
        <p14:creationId xmlns:p14="http://schemas.microsoft.com/office/powerpoint/2010/main" val="247760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5697-613A-F4E9-47D2-8D61BC8568B7}"/>
              </a:ext>
            </a:extLst>
          </p:cNvPr>
          <p:cNvSpPr>
            <a:spLocks noGrp="1"/>
          </p:cNvSpPr>
          <p:nvPr>
            <p:ph type="title"/>
          </p:nvPr>
        </p:nvSpPr>
        <p:spPr>
          <a:xfrm>
            <a:off x="1069848" y="484632"/>
            <a:ext cx="10058400" cy="723066"/>
          </a:xfrm>
        </p:spPr>
        <p:txBody>
          <a:bodyPr>
            <a:normAutofit fontScale="90000"/>
          </a:bodyPr>
          <a:lstStyle/>
          <a:p>
            <a:pPr algn="ctr"/>
            <a:r>
              <a:rPr lang="en-IN" dirty="0"/>
              <a:t>LEARNINGS</a:t>
            </a:r>
          </a:p>
        </p:txBody>
      </p:sp>
      <p:sp>
        <p:nvSpPr>
          <p:cNvPr id="3" name="Content Placeholder 2">
            <a:extLst>
              <a:ext uri="{FF2B5EF4-FFF2-40B4-BE49-F238E27FC236}">
                <a16:creationId xmlns:a16="http://schemas.microsoft.com/office/drawing/2014/main" id="{AC61CC11-53D2-E5DB-62CB-FA5A250455EB}"/>
              </a:ext>
            </a:extLst>
          </p:cNvPr>
          <p:cNvSpPr>
            <a:spLocks noGrp="1"/>
          </p:cNvSpPr>
          <p:nvPr>
            <p:ph idx="1"/>
          </p:nvPr>
        </p:nvSpPr>
        <p:spPr>
          <a:xfrm>
            <a:off x="1069848" y="1207698"/>
            <a:ext cx="10058400" cy="4964502"/>
          </a:xfrm>
        </p:spPr>
        <p:txBody>
          <a:bodyPr>
            <a:normAutofit fontScale="92500" lnSpcReduction="10000"/>
          </a:bodyPr>
          <a:lstStyle/>
          <a:p>
            <a:r>
              <a:rPr lang="en-IN" sz="1800" dirty="0">
                <a:effectLst/>
                <a:latin typeface="Times New Roman" panose="02020603050405020304" pitchFamily="18" charset="0"/>
                <a:ea typeface="Calibri" panose="020F0502020204030204" pitchFamily="34" charset="0"/>
              </a:rPr>
              <a:t>The stress experienced by the young adults who go through are comparatively greater than those who have settled which has impact on their decision making.</a:t>
            </a:r>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Normative transitions do not cause high stress levels but the unusual changes or delays contribute their increase levels of stress and anxiety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Times New Roman" panose="02020603050405020304" pitchFamily="18" charset="0"/>
                <a:ea typeface="Calibri" panose="020F0502020204030204" pitchFamily="34" charset="0"/>
              </a:rPr>
              <a:t>The adolescent anxiety has an impact on the psychosocial outcomes of the individuals during their later at the age of 30</a:t>
            </a:r>
          </a:p>
          <a:p>
            <a:r>
              <a:rPr lang="en-IN" sz="1800" dirty="0">
                <a:effectLst/>
                <a:latin typeface="Times New Roman" panose="02020603050405020304" pitchFamily="18" charset="0"/>
                <a:ea typeface="Calibri" panose="020F0502020204030204" pitchFamily="34" charset="0"/>
              </a:rPr>
              <a:t>Facebook depression and cyberbullying and impact of socia</a:t>
            </a:r>
            <a:r>
              <a:rPr lang="en-IN" sz="1800" dirty="0">
                <a:latin typeface="Times New Roman" panose="02020603050405020304" pitchFamily="18" charset="0"/>
                <a:ea typeface="Calibri" panose="020F0502020204030204" pitchFamily="34" charset="0"/>
              </a:rPr>
              <a:t>l media has an impact on young adults </a:t>
            </a:r>
            <a:r>
              <a:rPr lang="en-IN" sz="1800" dirty="0" err="1">
                <a:latin typeface="Times New Roman" panose="02020603050405020304" pitchFamily="18" charset="0"/>
                <a:ea typeface="Calibri" panose="020F0502020204030204" pitchFamily="34" charset="0"/>
              </a:rPr>
              <a:t>expecially</a:t>
            </a:r>
            <a:r>
              <a:rPr lang="en-IN" sz="1800" dirty="0">
                <a:latin typeface="Times New Roman" panose="02020603050405020304" pitchFamily="18" charset="0"/>
                <a:ea typeface="Calibri" panose="020F0502020204030204" pitchFamily="34" charset="0"/>
              </a:rPr>
              <a:t> adolescent girls and women in early adulthood.</a:t>
            </a:r>
            <a:endParaRPr lang="en-IN" sz="1800" dirty="0">
              <a:effectLst/>
              <a:latin typeface="Times New Roman" panose="02020603050405020304" pitchFamily="18" charset="0"/>
              <a:ea typeface="Calibri" panose="020F0502020204030204" pitchFamily="34" charset="0"/>
            </a:endParaRPr>
          </a:p>
          <a:p>
            <a:r>
              <a:rPr lang="en-IN" sz="1800" dirty="0">
                <a:effectLst/>
                <a:latin typeface="Times New Roman" panose="02020603050405020304" pitchFamily="18" charset="0"/>
                <a:ea typeface="Calibri" panose="020F0502020204030204" pitchFamily="34" charset="0"/>
              </a:rPr>
              <a:t>“Age differences in the presentation of anxiety” – study says older adults report less worry and stress than younger adults </a:t>
            </a:r>
            <a:endParaRPr lang="en-IN"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en-IN" sz="1800" dirty="0">
                <a:effectLst/>
                <a:latin typeface="Times New Roman" panose="02020603050405020304" pitchFamily="18" charset="0"/>
                <a:ea typeface="Calibri" panose="020F0502020204030204" pitchFamily="34" charset="0"/>
              </a:rPr>
              <a:t>“Test Anxiety in elderly and young adults” – study says that elderly college students has higher levels of anxiety than the younger college students which are proved to be true.</a:t>
            </a: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Ne</a:t>
            </a:r>
            <a:r>
              <a:rPr lang="en-IN" sz="1800" kern="100" dirty="0">
                <a:latin typeface="Calibri" panose="020F0502020204030204" pitchFamily="34" charset="0"/>
                <a:ea typeface="Calibri" panose="020F0502020204030204" pitchFamily="34" charset="0"/>
                <a:cs typeface="Times New Roman" panose="02020603050405020304" pitchFamily="18" charset="0"/>
              </a:rPr>
              <a:t>gative thinking and maladaptive </a:t>
            </a:r>
            <a:r>
              <a:rPr lang="en-IN" sz="1800" kern="100" dirty="0" err="1">
                <a:latin typeface="Calibri" panose="020F0502020204030204" pitchFamily="34" charset="0"/>
                <a:ea typeface="Calibri" panose="020F0502020204030204" pitchFamily="34" charset="0"/>
                <a:cs typeface="Times New Roman" panose="02020603050405020304" pitchFamily="18" charset="0"/>
              </a:rPr>
              <a:t>behavior</a:t>
            </a:r>
            <a:r>
              <a:rPr lang="en-IN" sz="1800" kern="100" dirty="0">
                <a:latin typeface="Calibri" panose="020F0502020204030204" pitchFamily="34" charset="0"/>
                <a:ea typeface="Calibri" panose="020F0502020204030204" pitchFamily="34" charset="0"/>
                <a:cs typeface="Times New Roman" panose="02020603050405020304" pitchFamily="18" charset="0"/>
              </a:rPr>
              <a:t> is directly related to anxiety among college students</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Women show higher perceived stress than men</a:t>
            </a:r>
          </a:p>
          <a:p>
            <a:r>
              <a:rPr lang="en-IN" sz="1800" kern="100" dirty="0">
                <a:latin typeface="Calibri" panose="020F0502020204030204" pitchFamily="34" charset="0"/>
                <a:ea typeface="Calibri" panose="020F0502020204030204" pitchFamily="34" charset="0"/>
                <a:cs typeface="Times New Roman" panose="02020603050405020304" pitchFamily="18" charset="0"/>
              </a:rPr>
              <a:t>I would like to know more about how family contributes to stress and anxiety among college students.</a:t>
            </a:r>
            <a:endParaRPr lang="en-IN"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72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CF0F7-BD4B-2CCE-548D-54837FFD4981}"/>
              </a:ext>
            </a:extLst>
          </p:cNvPr>
          <p:cNvSpPr>
            <a:spLocks noGrp="1"/>
          </p:cNvSpPr>
          <p:nvPr>
            <p:ph type="title"/>
          </p:nvPr>
        </p:nvSpPr>
        <p:spPr>
          <a:xfrm>
            <a:off x="1465507" y="1904201"/>
            <a:ext cx="8825657" cy="1915647"/>
          </a:xfrm>
        </p:spPr>
        <p:txBody>
          <a:bodyPr/>
          <a:lstStyle/>
          <a:p>
            <a:pPr algn="ctr"/>
            <a:r>
              <a:rPr lang="en-IN" dirty="0"/>
              <a:t>CHAPTER 3 : RESEARCH METHODOLOGY</a:t>
            </a:r>
          </a:p>
        </p:txBody>
      </p:sp>
    </p:spTree>
    <p:extLst>
      <p:ext uri="{BB962C8B-B14F-4D97-AF65-F5344CB8AC3E}">
        <p14:creationId xmlns:p14="http://schemas.microsoft.com/office/powerpoint/2010/main" val="3237402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888C18-5528-DA1B-F295-35EE78A110DC}"/>
              </a:ext>
            </a:extLst>
          </p:cNvPr>
          <p:cNvSpPr>
            <a:spLocks noGrp="1"/>
          </p:cNvSpPr>
          <p:nvPr>
            <p:ph idx="1"/>
          </p:nvPr>
        </p:nvSpPr>
        <p:spPr>
          <a:xfrm>
            <a:off x="1069848" y="241540"/>
            <a:ext cx="10058400" cy="5930660"/>
          </a:xfrm>
        </p:spPr>
        <p:txBody>
          <a:bodyPr>
            <a:normAutofit fontScale="85000" lnSpcReduction="10000"/>
          </a:bodyPr>
          <a:lstStyle/>
          <a:p>
            <a:r>
              <a:rPr lang="en-IN" b="1" dirty="0"/>
              <a:t>STATEMENT OF THE PROBLEM</a:t>
            </a:r>
          </a:p>
          <a:p>
            <a:endParaRPr lang="en-IN" b="1" dirty="0"/>
          </a:p>
          <a:p>
            <a:endParaRPr lang="en-IN" b="1" dirty="0"/>
          </a:p>
          <a:p>
            <a:endParaRPr lang="en-IN" b="1" dirty="0"/>
          </a:p>
          <a:p>
            <a:r>
              <a:rPr lang="en-IN" b="1" dirty="0"/>
              <a:t>OBJECTIVES</a:t>
            </a:r>
          </a:p>
          <a:p>
            <a:pPr marL="342900" lvl="0" indent="-342900" algn="just">
              <a:lnSpc>
                <a:spcPct val="100000"/>
              </a:lnSpc>
              <a:spcBef>
                <a:spcPts val="1200"/>
              </a:spcBef>
              <a:buFont typeface="+mj-lt"/>
              <a:buAutoNum type="arabicPeriod"/>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To assess the levels of stress and anxiety among young adults aged 18 to 30.</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1200"/>
              </a:spcBef>
              <a:buFont typeface="+mj-lt"/>
              <a:buAutoNum type="arabicPeriod"/>
            </a:pPr>
            <a:r>
              <a:rPr lang="en-IN" sz="1800" kern="100" dirty="0">
                <a:effectLst/>
                <a:latin typeface="Times New Roman" panose="02020603050405020304" pitchFamily="18" charset="0"/>
                <a:ea typeface="Times New Roman" panose="02020603050405020304" pitchFamily="18" charset="0"/>
                <a:cs typeface="Times New Roman" panose="02020603050405020304" pitchFamily="18" charset="0"/>
              </a:rPr>
              <a:t>To study what contributes the increased level of stress and anxiety among college students compared to the working individuals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1200"/>
              </a:spcBef>
              <a:buFont typeface="+mj-lt"/>
              <a:buAutoNum type="arabicPeriod"/>
            </a:pPr>
            <a:r>
              <a:rPr lang="en-IN" sz="1800" kern="100" dirty="0">
                <a:effectLst/>
                <a:latin typeface="Times New Roman" panose="02020603050405020304" pitchFamily="18" charset="0"/>
                <a:ea typeface="Times New Roman" panose="02020603050405020304" pitchFamily="18" charset="0"/>
                <a:cs typeface="Times New Roman" panose="02020603050405020304" pitchFamily="18" charset="0"/>
              </a:rPr>
              <a:t>To propose strategies and techniques to deal with stress and anxiety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Bef>
                <a:spcPts val="1200"/>
              </a:spcBef>
              <a:spcAft>
                <a:spcPts val="800"/>
              </a:spcAft>
              <a:buFont typeface="+mj-lt"/>
              <a:buAutoNum type="arabicPeriod"/>
            </a:pPr>
            <a:r>
              <a:rPr lang="en-IN" sz="1800" kern="100" dirty="0">
                <a:effectLst/>
                <a:latin typeface="Times New Roman" panose="02020603050405020304" pitchFamily="18" charset="0"/>
                <a:ea typeface="Times New Roman" panose="02020603050405020304" pitchFamily="18" charset="0"/>
                <a:cs typeface="Times New Roman" panose="02020603050405020304" pitchFamily="18" charset="0"/>
              </a:rPr>
              <a:t>To foster the study skills and personality development of the students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b="1" dirty="0"/>
              <a:t>HYPOTHESIS</a:t>
            </a:r>
          </a:p>
          <a:p>
            <a:pPr marL="342900" lvl="0" indent="-342900" algn="just">
              <a:lnSpc>
                <a:spcPct val="150000"/>
              </a:lnSpc>
              <a:spcBef>
                <a:spcPts val="1200"/>
              </a:spcBef>
              <a:buFont typeface="+mj-lt"/>
              <a:buAutoNum type="arabicPeriod"/>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Young adults aged 18 to 30 will exhibit varying levels of stress and anxiety, with a significant proportion experiencing moderate to high levels of psychological distress.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1200"/>
              </a:spcBef>
              <a:buFont typeface="+mj-lt"/>
              <a:buAutoNum type="arabicPeriod"/>
            </a:pPr>
            <a:r>
              <a:rPr lang="en-IN" sz="1800" kern="100" dirty="0">
                <a:effectLst/>
                <a:latin typeface="Times New Roman" panose="02020603050405020304" pitchFamily="18" charset="0"/>
                <a:ea typeface="Times New Roman" panose="02020603050405020304" pitchFamily="18" charset="0"/>
                <a:cs typeface="Times New Roman" panose="02020603050405020304" pitchFamily="18" charset="0"/>
              </a:rPr>
              <a:t>The transitory character of life events influences the degrees of stress and anxiety.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1200"/>
              </a:spcBef>
              <a:spcAft>
                <a:spcPts val="800"/>
              </a:spcAft>
              <a:buFont typeface="+mj-lt"/>
              <a:buAutoNum type="arabicPeriod"/>
            </a:pPr>
            <a:r>
              <a:rPr lang="en-IN" sz="1800" kern="100" dirty="0">
                <a:effectLst/>
                <a:latin typeface="Times New Roman" panose="02020603050405020304" pitchFamily="18" charset="0"/>
                <a:ea typeface="Times New Roman" panose="02020603050405020304" pitchFamily="18" charset="0"/>
                <a:cs typeface="Times New Roman" panose="02020603050405020304" pitchFamily="18" charset="0"/>
              </a:rPr>
              <a:t>Young adults between the ages of 18 and 25 have higher levels of stress and anxiety than people 26 years of age and older.</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b="1" dirty="0"/>
          </a:p>
        </p:txBody>
      </p:sp>
      <p:sp>
        <p:nvSpPr>
          <p:cNvPr id="5" name="TextBox 4">
            <a:extLst>
              <a:ext uri="{FF2B5EF4-FFF2-40B4-BE49-F238E27FC236}">
                <a16:creationId xmlns:a16="http://schemas.microsoft.com/office/drawing/2014/main" id="{7685144D-32A0-6000-E77C-AEF3988325E2}"/>
              </a:ext>
            </a:extLst>
          </p:cNvPr>
          <p:cNvSpPr txBox="1"/>
          <p:nvPr/>
        </p:nvSpPr>
        <p:spPr>
          <a:xfrm>
            <a:off x="1147314" y="754811"/>
            <a:ext cx="10058400" cy="646331"/>
          </a:xfrm>
          <a:prstGeom prst="rect">
            <a:avLst/>
          </a:prstGeom>
          <a:noFill/>
        </p:spPr>
        <p:txBody>
          <a:bodyPr wrap="square">
            <a:spAutoFit/>
          </a:bodyPr>
          <a:lstStyle/>
          <a:p>
            <a:r>
              <a:rPr lang="en-IN" sz="1800" dirty="0">
                <a:effectLst/>
                <a:latin typeface="Times New Roman" panose="02020603050405020304" pitchFamily="18" charset="0"/>
                <a:ea typeface="Calibri" panose="020F0502020204030204" pitchFamily="34" charset="0"/>
              </a:rPr>
              <a:t>The students who are in the period of transition face increased level of stress and anxiety than those who have settled.</a:t>
            </a:r>
            <a:endParaRPr lang="en-IN" dirty="0"/>
          </a:p>
        </p:txBody>
      </p:sp>
    </p:spTree>
    <p:extLst>
      <p:ext uri="{BB962C8B-B14F-4D97-AF65-F5344CB8AC3E}">
        <p14:creationId xmlns:p14="http://schemas.microsoft.com/office/powerpoint/2010/main" val="4096434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B5D51-1C51-6D8B-5CD9-ABFDC2DC9AA3}"/>
              </a:ext>
            </a:extLst>
          </p:cNvPr>
          <p:cNvSpPr>
            <a:spLocks noGrp="1"/>
          </p:cNvSpPr>
          <p:nvPr>
            <p:ph type="title"/>
          </p:nvPr>
        </p:nvSpPr>
        <p:spPr>
          <a:xfrm>
            <a:off x="1069848" y="484632"/>
            <a:ext cx="10058400" cy="1171640"/>
          </a:xfrm>
        </p:spPr>
        <p:txBody>
          <a:bodyPr/>
          <a:lstStyle/>
          <a:p>
            <a:pPr algn="ctr"/>
            <a:r>
              <a:rPr lang="en-IN" dirty="0"/>
              <a:t>RESEARCH PROCEDURE</a:t>
            </a:r>
          </a:p>
        </p:txBody>
      </p:sp>
      <p:sp>
        <p:nvSpPr>
          <p:cNvPr id="3" name="Content Placeholder 2">
            <a:extLst>
              <a:ext uri="{FF2B5EF4-FFF2-40B4-BE49-F238E27FC236}">
                <a16:creationId xmlns:a16="http://schemas.microsoft.com/office/drawing/2014/main" id="{8C8F55BA-F267-BDD2-FCC6-46C985F27E62}"/>
              </a:ext>
            </a:extLst>
          </p:cNvPr>
          <p:cNvSpPr>
            <a:spLocks noGrp="1"/>
          </p:cNvSpPr>
          <p:nvPr>
            <p:ph sz="half" idx="1"/>
          </p:nvPr>
        </p:nvSpPr>
        <p:spPr>
          <a:xfrm>
            <a:off x="629728" y="1889185"/>
            <a:ext cx="5195000" cy="4283015"/>
          </a:xfrm>
        </p:spPr>
        <p:txBody>
          <a:bodyPr>
            <a:normAutofit fontScale="92500" lnSpcReduction="10000"/>
          </a:bodyPr>
          <a:lstStyle/>
          <a:p>
            <a:r>
              <a:rPr lang="en-IN" dirty="0"/>
              <a:t>SCALES USED – PSS and BAI</a:t>
            </a:r>
          </a:p>
          <a:p>
            <a:endParaRPr lang="en-IN" dirty="0"/>
          </a:p>
          <a:p>
            <a:r>
              <a:rPr lang="en-IN" dirty="0"/>
              <a:t>SENT THROUGH GOOGLE FORM LINKS PERSONALLY TO EVERY INDIVIDUALS</a:t>
            </a:r>
          </a:p>
          <a:p>
            <a:endParaRPr lang="en-IN" dirty="0"/>
          </a:p>
          <a:p>
            <a:r>
              <a:rPr lang="en-IN" dirty="0"/>
              <a:t>THE POPULATION WERE YOUNG ADULTS OF AGE 18 TO 30</a:t>
            </a:r>
          </a:p>
          <a:p>
            <a:endParaRPr lang="en-IN" dirty="0"/>
          </a:p>
          <a:p>
            <a:r>
              <a:rPr lang="en-IN" dirty="0"/>
              <a:t>AMONG 300 PEOPLE 100 RESPONDED</a:t>
            </a:r>
          </a:p>
          <a:p>
            <a:endParaRPr lang="en-IN" dirty="0"/>
          </a:p>
          <a:p>
            <a:r>
              <a:rPr lang="en-IN" dirty="0"/>
              <a:t>THE RESPONDERS WERE EAGER AND EXCITED TO KNOW ABOUT THEIR STRESS AND ANXIETY LEVELS.</a:t>
            </a:r>
          </a:p>
        </p:txBody>
      </p:sp>
      <p:sp>
        <p:nvSpPr>
          <p:cNvPr id="4" name="Content Placeholder 3">
            <a:extLst>
              <a:ext uri="{FF2B5EF4-FFF2-40B4-BE49-F238E27FC236}">
                <a16:creationId xmlns:a16="http://schemas.microsoft.com/office/drawing/2014/main" id="{125ED48E-ED7D-F985-17AF-4211083DB779}"/>
              </a:ext>
            </a:extLst>
          </p:cNvPr>
          <p:cNvSpPr>
            <a:spLocks noGrp="1"/>
          </p:cNvSpPr>
          <p:nvPr>
            <p:ph sz="half" idx="2"/>
          </p:nvPr>
        </p:nvSpPr>
        <p:spPr>
          <a:xfrm>
            <a:off x="6364224" y="1889185"/>
            <a:ext cx="4754880" cy="4283015"/>
          </a:xfrm>
        </p:spPr>
        <p:txBody>
          <a:bodyPr>
            <a:normAutofit fontScale="92500" lnSpcReduction="10000"/>
          </a:bodyPr>
          <a:lstStyle/>
          <a:p>
            <a:pPr marL="0" indent="0" algn="ctr">
              <a:buNone/>
            </a:pPr>
            <a:r>
              <a:rPr lang="en-IN" b="1" dirty="0"/>
              <a:t>CHALLENGES FACED:</a:t>
            </a:r>
          </a:p>
          <a:p>
            <a:endParaRPr lang="en-IN" dirty="0"/>
          </a:p>
          <a:p>
            <a:r>
              <a:rPr lang="en-IN" dirty="0"/>
              <a:t>IT WAS DIFFICULT TO CONTACT MANY OF THEM</a:t>
            </a:r>
          </a:p>
          <a:p>
            <a:endParaRPr lang="en-IN" dirty="0"/>
          </a:p>
          <a:p>
            <a:r>
              <a:rPr lang="en-IN" dirty="0"/>
              <a:t>LESS NO.OF REPONDERS</a:t>
            </a:r>
          </a:p>
          <a:p>
            <a:endParaRPr lang="en-IN" dirty="0"/>
          </a:p>
          <a:p>
            <a:r>
              <a:rPr lang="en-IN" dirty="0"/>
              <a:t>TOOK LOTS OF TIME FOR REPONDING THE QUESTIONS</a:t>
            </a:r>
          </a:p>
          <a:p>
            <a:endParaRPr lang="en-IN" dirty="0"/>
          </a:p>
          <a:p>
            <a:pPr marL="0" indent="0">
              <a:buNone/>
            </a:pPr>
            <a:endParaRPr lang="en-IN" dirty="0"/>
          </a:p>
          <a:p>
            <a:endParaRPr lang="en-IN" dirty="0"/>
          </a:p>
          <a:p>
            <a:endParaRPr lang="en-IN" dirty="0"/>
          </a:p>
          <a:p>
            <a:endParaRPr lang="en-IN" dirty="0"/>
          </a:p>
        </p:txBody>
      </p:sp>
    </p:spTree>
    <p:extLst>
      <p:ext uri="{BB962C8B-B14F-4D97-AF65-F5344CB8AC3E}">
        <p14:creationId xmlns:p14="http://schemas.microsoft.com/office/powerpoint/2010/main" val="405039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CF0F7-BD4B-2CCE-548D-54837FFD4981}"/>
              </a:ext>
            </a:extLst>
          </p:cNvPr>
          <p:cNvSpPr>
            <a:spLocks noGrp="1"/>
          </p:cNvSpPr>
          <p:nvPr>
            <p:ph type="title"/>
          </p:nvPr>
        </p:nvSpPr>
        <p:spPr>
          <a:xfrm>
            <a:off x="1405122" y="1930080"/>
            <a:ext cx="8825657" cy="1915647"/>
          </a:xfrm>
        </p:spPr>
        <p:txBody>
          <a:bodyPr>
            <a:normAutofit/>
          </a:bodyPr>
          <a:lstStyle/>
          <a:p>
            <a:pPr algn="ctr"/>
            <a:r>
              <a:rPr lang="en-IN" dirty="0"/>
              <a:t>CHAPTER 4 : DATA ANALYSIS AND INTERPRETATIONS</a:t>
            </a:r>
          </a:p>
        </p:txBody>
      </p:sp>
    </p:spTree>
    <p:extLst>
      <p:ext uri="{BB962C8B-B14F-4D97-AF65-F5344CB8AC3E}">
        <p14:creationId xmlns:p14="http://schemas.microsoft.com/office/powerpoint/2010/main" val="30758922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276</TotalTime>
  <Words>801</Words>
  <Application>Microsoft Office PowerPoint</Application>
  <PresentationFormat>Widescreen</PresentationFormat>
  <Paragraphs>149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Times New Roman</vt:lpstr>
      <vt:lpstr>Wingdings 3</vt:lpstr>
      <vt:lpstr>Ion</vt:lpstr>
      <vt:lpstr>PSYCHOTHERAPY FOR STRESS AND ANXIETY AMONG YOUNG ADULTS</vt:lpstr>
      <vt:lpstr>RESEARCH DESIGN</vt:lpstr>
      <vt:lpstr>PowerPoint Presentation</vt:lpstr>
      <vt:lpstr>CHAPTER 2: REVIEW OF LITERATURE</vt:lpstr>
      <vt:lpstr>LEARNINGS</vt:lpstr>
      <vt:lpstr>CHAPTER 3 : RESEARCH METHODOLOGY</vt:lpstr>
      <vt:lpstr>PowerPoint Presentation</vt:lpstr>
      <vt:lpstr>RESEARCH PROCEDURE</vt:lpstr>
      <vt:lpstr>CHAPTER 4 : DATA ANALYSIS AND INTERPRETATIONS</vt:lpstr>
      <vt:lpstr>PowerPoint Presentation</vt:lpstr>
      <vt:lpstr>PowerPoint Presentation</vt:lpstr>
      <vt:lpstr>PowerPoint Presentation</vt:lpstr>
      <vt:lpstr>PowerPoint Presentation</vt:lpstr>
      <vt:lpstr>CHAPTER 5 : SUMMARY AND CONCLUSIONS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STYLES AND PERSONALITY DEVELOPMENT</dc:title>
  <dc:creator>Rojimol Murali</dc:creator>
  <cp:lastModifiedBy>Romimol Murali</cp:lastModifiedBy>
  <cp:revision>5</cp:revision>
  <dcterms:created xsi:type="dcterms:W3CDTF">2024-04-01T06:03:25Z</dcterms:created>
  <dcterms:modified xsi:type="dcterms:W3CDTF">2024-04-03T05:48:05Z</dcterms:modified>
</cp:coreProperties>
</file>